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5" r:id="rId3"/>
    <p:sldId id="319" r:id="rId4"/>
    <p:sldId id="302" r:id="rId5"/>
    <p:sldId id="323" r:id="rId6"/>
    <p:sldId id="312" r:id="rId7"/>
    <p:sldId id="376" r:id="rId8"/>
    <p:sldId id="367" r:id="rId9"/>
    <p:sldId id="385" r:id="rId10"/>
    <p:sldId id="386" r:id="rId11"/>
    <p:sldId id="372" r:id="rId12"/>
    <p:sldId id="387" r:id="rId13"/>
    <p:sldId id="38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F20"/>
    <a:srgbClr val="1BA6A1"/>
    <a:srgbClr val="006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5646" autoAdjust="0"/>
  </p:normalViewPr>
  <p:slideViewPr>
    <p:cSldViewPr snapToGrid="0">
      <p:cViewPr varScale="1">
        <p:scale>
          <a:sx n="91" d="100"/>
          <a:sy n="91" d="100"/>
        </p:scale>
        <p:origin x="1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7CFFB-4C43-4023-9B09-A6AA8CCBD6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D1C29-FF98-4013-903D-C83A2B752006}">
      <dgm:prSet phldrT="[Text]"/>
      <dgm:spPr/>
      <dgm:t>
        <a:bodyPr/>
        <a:lstStyle/>
        <a:p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b="1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 is</a:t>
          </a:r>
        </a:p>
      </dgm:t>
    </dgm:pt>
    <dgm:pt modelId="{461522FA-9A53-4E96-A5BB-791732FD1F87}" type="parTrans" cxnId="{2FF28915-68F0-438A-9444-EE72E6BBB130}">
      <dgm:prSet/>
      <dgm:spPr/>
      <dgm:t>
        <a:bodyPr/>
        <a:lstStyle/>
        <a:p>
          <a:endParaRPr lang="en-US"/>
        </a:p>
      </dgm:t>
    </dgm:pt>
    <dgm:pt modelId="{319B8EE6-3DFC-41FB-988E-9AD6863882B3}" type="sibTrans" cxnId="{2FF28915-68F0-438A-9444-EE72E6BBB130}">
      <dgm:prSet/>
      <dgm:spPr/>
      <dgm:t>
        <a:bodyPr/>
        <a:lstStyle/>
        <a:p>
          <a:endParaRPr lang="en-US"/>
        </a:p>
      </dgm:t>
    </dgm:pt>
    <dgm:pt modelId="{747FE0F9-64EF-4D2E-B2B2-E84770D2A46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i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 provides the </a:t>
          </a:r>
          <a:r>
            <a:rPr lang="en-US" b="1" i="0" u="none" dirty="0">
              <a:latin typeface="Poppins" panose="00000500000000000000" pitchFamily="2" charset="0"/>
              <a:cs typeface="Poppins" panose="00000500000000000000" pitchFamily="2" charset="0"/>
            </a:rPr>
            <a:t>rules of the road 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to bring existing standalone health systems, providers, and social services together to seamlessly provide better care and outcomes for all Californians.</a:t>
          </a:r>
          <a:endParaRPr lang="en-US" b="0" u="none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1F10F2-AC0D-4BF7-9E61-123EE7771836}" type="sibTrans" cxnId="{1D7670A4-EED9-4D95-84EB-9E6CFE256FA5}">
      <dgm:prSet/>
      <dgm:spPr/>
      <dgm:t>
        <a:bodyPr/>
        <a:lstStyle/>
        <a:p>
          <a:endParaRPr lang="en-US"/>
        </a:p>
      </dgm:t>
    </dgm:pt>
    <dgm:pt modelId="{C85315D0-3FB2-461B-A430-0D4A22A4BD63}" type="parTrans" cxnId="{1D7670A4-EED9-4D95-84EB-9E6CFE256FA5}">
      <dgm:prSet/>
      <dgm:spPr/>
      <dgm:t>
        <a:bodyPr/>
        <a:lstStyle/>
        <a:p>
          <a:endParaRPr lang="en-US"/>
        </a:p>
      </dgm:t>
    </dgm:pt>
    <dgm:pt modelId="{D8684CE7-62C5-4CAE-8C0D-99347BA5724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 is a 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technology-agnostic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 collection of organizations that are required to share health information using national standards and a common set of policies in order to improve the health outcomes of the individuals they serve.</a:t>
          </a:r>
        </a:p>
      </dgm:t>
    </dgm:pt>
    <dgm:pt modelId="{83D317A6-1F78-40DF-B2CA-344D330C0342}" type="sibTrans" cxnId="{5090631F-8871-454F-91D1-ACE32F29887F}">
      <dgm:prSet/>
      <dgm:spPr/>
      <dgm:t>
        <a:bodyPr/>
        <a:lstStyle/>
        <a:p>
          <a:endParaRPr lang="en-US"/>
        </a:p>
      </dgm:t>
    </dgm:pt>
    <dgm:pt modelId="{1C86B47F-18EE-4B6A-8463-B40F5F354047}" type="parTrans" cxnId="{5090631F-8871-454F-91D1-ACE32F29887F}">
      <dgm:prSet/>
      <dgm:spPr/>
      <dgm:t>
        <a:bodyPr/>
        <a:lstStyle/>
        <a:p>
          <a:endParaRPr lang="en-US"/>
        </a:p>
      </dgm:t>
    </dgm:pt>
    <dgm:pt modelId="{2440956F-C5F5-4049-8D67-B314641E1D8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 includes a 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strategy for unique, secure digital identities </a:t>
          </a:r>
          <a:r>
            <a:rPr lang="en-US" b="0" u="none" dirty="0">
              <a:latin typeface="Poppins" panose="00000500000000000000" pitchFamily="2" charset="0"/>
              <a:cs typeface="Poppins" panose="00000500000000000000" pitchFamily="2" charset="0"/>
            </a:rPr>
            <a:t>capable of supporting master patient indices to be implemented by both private and public organizations in California. 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Signing the DSA is the first step of the </a:t>
          </a:r>
          <a:r>
            <a:rPr lang="en-US" b="1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 implementation process. </a:t>
          </a:r>
        </a:p>
      </dgm:t>
    </dgm:pt>
    <dgm:pt modelId="{500D05C0-A8B0-4DD8-86B8-E904763B7CDB}" type="sibTrans" cxnId="{3C547A08-0CEC-4FBD-AA1C-A6FBE8D2DA67}">
      <dgm:prSet/>
      <dgm:spPr/>
      <dgm:t>
        <a:bodyPr/>
        <a:lstStyle/>
        <a:p>
          <a:endParaRPr lang="en-US"/>
        </a:p>
      </dgm:t>
    </dgm:pt>
    <dgm:pt modelId="{9EEBDDB8-99CF-4F51-92B3-E81EA5CB1767}" type="parTrans" cxnId="{3C547A08-0CEC-4FBD-AA1C-A6FBE8D2DA67}">
      <dgm:prSet/>
      <dgm:spPr/>
      <dgm:t>
        <a:bodyPr/>
        <a:lstStyle/>
        <a:p>
          <a:endParaRPr lang="en-US"/>
        </a:p>
      </dgm:t>
    </dgm:pt>
    <dgm:pt modelId="{349FF8DD-0B1B-4D15-9D0E-B63F4925AE3C}" type="pres">
      <dgm:prSet presAssocID="{BE67CFFB-4C43-4023-9B09-A6AA8CCBD6D2}" presName="Name0" presStyleCnt="0">
        <dgm:presLayoutVars>
          <dgm:dir/>
          <dgm:animLvl val="lvl"/>
          <dgm:resizeHandles val="exact"/>
        </dgm:presLayoutVars>
      </dgm:prSet>
      <dgm:spPr/>
    </dgm:pt>
    <dgm:pt modelId="{1C37ED2A-B428-4709-8581-B3E02DB5B27E}" type="pres">
      <dgm:prSet presAssocID="{CA3D1C29-FF98-4013-903D-C83A2B752006}" presName="composite" presStyleCnt="0"/>
      <dgm:spPr/>
    </dgm:pt>
    <dgm:pt modelId="{95FA1A93-3477-4D20-8649-2DE56048D87A}" type="pres">
      <dgm:prSet presAssocID="{CA3D1C29-FF98-4013-903D-C83A2B752006}" presName="parTx" presStyleLbl="alignNode1" presStyleIdx="0" presStyleCnt="1" custLinFactNeighborY="-39799">
        <dgm:presLayoutVars>
          <dgm:chMax val="0"/>
          <dgm:chPref val="0"/>
          <dgm:bulletEnabled val="1"/>
        </dgm:presLayoutVars>
      </dgm:prSet>
      <dgm:spPr/>
    </dgm:pt>
    <dgm:pt modelId="{1D111A10-F9A8-4A13-955E-ED978D396312}" type="pres">
      <dgm:prSet presAssocID="{CA3D1C29-FF98-4013-903D-C83A2B752006}" presName="desTx" presStyleLbl="alignAccFollowNode1" presStyleIdx="0" presStyleCnt="1" custLinFactNeighborY="-4176">
        <dgm:presLayoutVars>
          <dgm:bulletEnabled val="1"/>
        </dgm:presLayoutVars>
      </dgm:prSet>
      <dgm:spPr/>
    </dgm:pt>
  </dgm:ptLst>
  <dgm:cxnLst>
    <dgm:cxn modelId="{3C547A08-0CEC-4FBD-AA1C-A6FBE8D2DA67}" srcId="{CA3D1C29-FF98-4013-903D-C83A2B752006}" destId="{2440956F-C5F5-4049-8D67-B314641E1D87}" srcOrd="2" destOrd="0" parTransId="{9EEBDDB8-99CF-4F51-92B3-E81EA5CB1767}" sibTransId="{500D05C0-A8B0-4DD8-86B8-E904763B7CDB}"/>
    <dgm:cxn modelId="{2FF28915-68F0-438A-9444-EE72E6BBB130}" srcId="{BE67CFFB-4C43-4023-9B09-A6AA8CCBD6D2}" destId="{CA3D1C29-FF98-4013-903D-C83A2B752006}" srcOrd="0" destOrd="0" parTransId="{461522FA-9A53-4E96-A5BB-791732FD1F87}" sibTransId="{319B8EE6-3DFC-41FB-988E-9AD6863882B3}"/>
    <dgm:cxn modelId="{5090631F-8871-454F-91D1-ACE32F29887F}" srcId="{CA3D1C29-FF98-4013-903D-C83A2B752006}" destId="{D8684CE7-62C5-4CAE-8C0D-99347BA5724E}" srcOrd="1" destOrd="0" parTransId="{1C86B47F-18EE-4B6A-8463-B40F5F354047}" sibTransId="{83D317A6-1F78-40DF-B2CA-344D330C0342}"/>
    <dgm:cxn modelId="{4D886146-5715-4F9A-A023-036831212EA6}" type="presOf" srcId="{2440956F-C5F5-4049-8D67-B314641E1D87}" destId="{1D111A10-F9A8-4A13-955E-ED978D396312}" srcOrd="0" destOrd="2" presId="urn:microsoft.com/office/officeart/2005/8/layout/hList1"/>
    <dgm:cxn modelId="{8E9B1E74-8D3F-4D6E-988B-F2DE80F35217}" type="presOf" srcId="{D8684CE7-62C5-4CAE-8C0D-99347BA5724E}" destId="{1D111A10-F9A8-4A13-955E-ED978D396312}" srcOrd="0" destOrd="1" presId="urn:microsoft.com/office/officeart/2005/8/layout/hList1"/>
    <dgm:cxn modelId="{6F99B175-97C3-4E20-9C91-96FAD0BCA826}" type="presOf" srcId="{BE67CFFB-4C43-4023-9B09-A6AA8CCBD6D2}" destId="{349FF8DD-0B1B-4D15-9D0E-B63F4925AE3C}" srcOrd="0" destOrd="0" presId="urn:microsoft.com/office/officeart/2005/8/layout/hList1"/>
    <dgm:cxn modelId="{26A9BC84-D04A-482F-B070-D9879C3E9C15}" type="presOf" srcId="{747FE0F9-64EF-4D2E-B2B2-E84770D2A46A}" destId="{1D111A10-F9A8-4A13-955E-ED978D396312}" srcOrd="0" destOrd="0" presId="urn:microsoft.com/office/officeart/2005/8/layout/hList1"/>
    <dgm:cxn modelId="{1D7670A4-EED9-4D95-84EB-9E6CFE256FA5}" srcId="{CA3D1C29-FF98-4013-903D-C83A2B752006}" destId="{747FE0F9-64EF-4D2E-B2B2-E84770D2A46A}" srcOrd="0" destOrd="0" parTransId="{C85315D0-3FB2-461B-A430-0D4A22A4BD63}" sibTransId="{491F10F2-AC0D-4BF7-9E61-123EE7771836}"/>
    <dgm:cxn modelId="{030B5AF4-94C4-4DE2-95DF-6B00B2F6CDD8}" type="presOf" srcId="{CA3D1C29-FF98-4013-903D-C83A2B752006}" destId="{95FA1A93-3477-4D20-8649-2DE56048D87A}" srcOrd="0" destOrd="0" presId="urn:microsoft.com/office/officeart/2005/8/layout/hList1"/>
    <dgm:cxn modelId="{4796AA0B-53E6-4FCC-B3F3-4B6203A4CA0C}" type="presParOf" srcId="{349FF8DD-0B1B-4D15-9D0E-B63F4925AE3C}" destId="{1C37ED2A-B428-4709-8581-B3E02DB5B27E}" srcOrd="0" destOrd="0" presId="urn:microsoft.com/office/officeart/2005/8/layout/hList1"/>
    <dgm:cxn modelId="{611A8C0F-6963-4A05-9507-CB84F3AE96D8}" type="presParOf" srcId="{1C37ED2A-B428-4709-8581-B3E02DB5B27E}" destId="{95FA1A93-3477-4D20-8649-2DE56048D87A}" srcOrd="0" destOrd="0" presId="urn:microsoft.com/office/officeart/2005/8/layout/hList1"/>
    <dgm:cxn modelId="{A9DE6B82-53F0-405B-91AD-51D35D9FF12F}" type="presParOf" srcId="{1C37ED2A-B428-4709-8581-B3E02DB5B27E}" destId="{1D111A10-F9A8-4A13-955E-ED978D396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7CFFB-4C43-4023-9B09-A6AA8CCBD6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D1C29-FF98-4013-903D-C83A2B752006}">
      <dgm:prSet phldrT="[Text]"/>
      <dgm:spPr/>
      <dgm:t>
        <a:bodyPr/>
        <a:lstStyle/>
        <a:p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b="1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1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b="1" i="1" dirty="0">
              <a:latin typeface="Poppins" panose="00000500000000000000" pitchFamily="2" charset="0"/>
              <a:cs typeface="Poppins" panose="00000500000000000000" pitchFamily="2" charset="0"/>
            </a:rPr>
            <a:t>isn’t</a:t>
          </a:r>
        </a:p>
      </dgm:t>
    </dgm:pt>
    <dgm:pt modelId="{461522FA-9A53-4E96-A5BB-791732FD1F87}" type="parTrans" cxnId="{2FF28915-68F0-438A-9444-EE72E6BBB130}">
      <dgm:prSet/>
      <dgm:spPr/>
      <dgm:t>
        <a:bodyPr/>
        <a:lstStyle/>
        <a:p>
          <a:endParaRPr lang="en-US"/>
        </a:p>
      </dgm:t>
    </dgm:pt>
    <dgm:pt modelId="{319B8EE6-3DFC-41FB-988E-9AD6863882B3}" type="sibTrans" cxnId="{2FF28915-68F0-438A-9444-EE72E6BBB130}">
      <dgm:prSet/>
      <dgm:spPr/>
      <dgm:t>
        <a:bodyPr/>
        <a:lstStyle/>
        <a:p>
          <a:endParaRPr lang="en-US"/>
        </a:p>
      </dgm:t>
    </dgm:pt>
    <dgm:pt modelId="{747FE0F9-64EF-4D2E-B2B2-E84770D2A46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b="0" i="0" u="none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b="1" i="0" u="none" dirty="0">
              <a:latin typeface="Poppins" panose="00000500000000000000" pitchFamily="2" charset="0"/>
              <a:cs typeface="Poppins" panose="00000500000000000000" pitchFamily="2" charset="0"/>
            </a:rPr>
            <a:t>is not a technology system or a single repository of data</a:t>
          </a:r>
          <a:r>
            <a:rPr lang="en-US" b="0" i="0" u="none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  <a:r>
            <a:rPr lang="en-US" b="1" u="none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en-US" b="0" u="none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1F10F2-AC0D-4BF7-9E61-123EE7771836}" type="sibTrans" cxnId="{1D7670A4-EED9-4D95-84EB-9E6CFE256FA5}">
      <dgm:prSet/>
      <dgm:spPr/>
      <dgm:t>
        <a:bodyPr/>
        <a:lstStyle/>
        <a:p>
          <a:endParaRPr lang="en-US"/>
        </a:p>
      </dgm:t>
    </dgm:pt>
    <dgm:pt modelId="{C85315D0-3FB2-461B-A430-0D4A22A4BD63}" type="parTrans" cxnId="{1D7670A4-EED9-4D95-84EB-9E6CFE256FA5}">
      <dgm:prSet/>
      <dgm:spPr/>
      <dgm:t>
        <a:bodyPr/>
        <a:lstStyle/>
        <a:p>
          <a:endParaRPr lang="en-US"/>
        </a:p>
      </dgm:t>
    </dgm:pt>
    <dgm:pt modelId="{349FF8DD-0B1B-4D15-9D0E-B63F4925AE3C}" type="pres">
      <dgm:prSet presAssocID="{BE67CFFB-4C43-4023-9B09-A6AA8CCBD6D2}" presName="Name0" presStyleCnt="0">
        <dgm:presLayoutVars>
          <dgm:dir/>
          <dgm:animLvl val="lvl"/>
          <dgm:resizeHandles val="exact"/>
        </dgm:presLayoutVars>
      </dgm:prSet>
      <dgm:spPr/>
    </dgm:pt>
    <dgm:pt modelId="{1C37ED2A-B428-4709-8581-B3E02DB5B27E}" type="pres">
      <dgm:prSet presAssocID="{CA3D1C29-FF98-4013-903D-C83A2B752006}" presName="composite" presStyleCnt="0"/>
      <dgm:spPr/>
    </dgm:pt>
    <dgm:pt modelId="{95FA1A93-3477-4D20-8649-2DE56048D87A}" type="pres">
      <dgm:prSet presAssocID="{CA3D1C29-FF98-4013-903D-C83A2B752006}" presName="parTx" presStyleLbl="alignNode1" presStyleIdx="0" presStyleCnt="1" custLinFactNeighborY="-39799">
        <dgm:presLayoutVars>
          <dgm:chMax val="0"/>
          <dgm:chPref val="0"/>
          <dgm:bulletEnabled val="1"/>
        </dgm:presLayoutVars>
      </dgm:prSet>
      <dgm:spPr/>
    </dgm:pt>
    <dgm:pt modelId="{1D111A10-F9A8-4A13-955E-ED978D396312}" type="pres">
      <dgm:prSet presAssocID="{CA3D1C29-FF98-4013-903D-C83A2B752006}" presName="desTx" presStyleLbl="alignAccFollowNode1" presStyleIdx="0" presStyleCnt="1" custLinFactNeighborY="-4176">
        <dgm:presLayoutVars>
          <dgm:bulletEnabled val="1"/>
        </dgm:presLayoutVars>
      </dgm:prSet>
      <dgm:spPr/>
    </dgm:pt>
  </dgm:ptLst>
  <dgm:cxnLst>
    <dgm:cxn modelId="{2FF28915-68F0-438A-9444-EE72E6BBB130}" srcId="{BE67CFFB-4C43-4023-9B09-A6AA8CCBD6D2}" destId="{CA3D1C29-FF98-4013-903D-C83A2B752006}" srcOrd="0" destOrd="0" parTransId="{461522FA-9A53-4E96-A5BB-791732FD1F87}" sibTransId="{319B8EE6-3DFC-41FB-988E-9AD6863882B3}"/>
    <dgm:cxn modelId="{6F99B175-97C3-4E20-9C91-96FAD0BCA826}" type="presOf" srcId="{BE67CFFB-4C43-4023-9B09-A6AA8CCBD6D2}" destId="{349FF8DD-0B1B-4D15-9D0E-B63F4925AE3C}" srcOrd="0" destOrd="0" presId="urn:microsoft.com/office/officeart/2005/8/layout/hList1"/>
    <dgm:cxn modelId="{26A9BC84-D04A-482F-B070-D9879C3E9C15}" type="presOf" srcId="{747FE0F9-64EF-4D2E-B2B2-E84770D2A46A}" destId="{1D111A10-F9A8-4A13-955E-ED978D396312}" srcOrd="0" destOrd="0" presId="urn:microsoft.com/office/officeart/2005/8/layout/hList1"/>
    <dgm:cxn modelId="{1D7670A4-EED9-4D95-84EB-9E6CFE256FA5}" srcId="{CA3D1C29-FF98-4013-903D-C83A2B752006}" destId="{747FE0F9-64EF-4D2E-B2B2-E84770D2A46A}" srcOrd="0" destOrd="0" parTransId="{C85315D0-3FB2-461B-A430-0D4A22A4BD63}" sibTransId="{491F10F2-AC0D-4BF7-9E61-123EE7771836}"/>
    <dgm:cxn modelId="{030B5AF4-94C4-4DE2-95DF-6B00B2F6CDD8}" type="presOf" srcId="{CA3D1C29-FF98-4013-903D-C83A2B752006}" destId="{95FA1A93-3477-4D20-8649-2DE56048D87A}" srcOrd="0" destOrd="0" presId="urn:microsoft.com/office/officeart/2005/8/layout/hList1"/>
    <dgm:cxn modelId="{4796AA0B-53E6-4FCC-B3F3-4B6203A4CA0C}" type="presParOf" srcId="{349FF8DD-0B1B-4D15-9D0E-B63F4925AE3C}" destId="{1C37ED2A-B428-4709-8581-B3E02DB5B27E}" srcOrd="0" destOrd="0" presId="urn:microsoft.com/office/officeart/2005/8/layout/hList1"/>
    <dgm:cxn modelId="{611A8C0F-6963-4A05-9507-CB84F3AE96D8}" type="presParOf" srcId="{1C37ED2A-B428-4709-8581-B3E02DB5B27E}" destId="{95FA1A93-3477-4D20-8649-2DE56048D87A}" srcOrd="0" destOrd="0" presId="urn:microsoft.com/office/officeart/2005/8/layout/hList1"/>
    <dgm:cxn modelId="{A9DE6B82-53F0-405B-91AD-51D35D9FF12F}" type="presParOf" srcId="{1C37ED2A-B428-4709-8581-B3E02DB5B27E}" destId="{1D111A10-F9A8-4A13-955E-ED978D396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A1A93-3477-4D20-8649-2DE56048D87A}">
      <dsp:nvSpPr>
        <dsp:cNvPr id="0" name=""/>
        <dsp:cNvSpPr/>
      </dsp:nvSpPr>
      <dsp:spPr>
        <a:xfrm>
          <a:off x="0" y="0"/>
          <a:ext cx="1111794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sz="17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1" kern="1200" dirty="0">
              <a:latin typeface="Poppins" panose="00000500000000000000" pitchFamily="2" charset="0"/>
              <a:cs typeface="Poppins" panose="00000500000000000000" pitchFamily="2" charset="0"/>
            </a:rPr>
            <a:t> is</a:t>
          </a:r>
        </a:p>
      </dsp:txBody>
      <dsp:txXfrm>
        <a:off x="0" y="0"/>
        <a:ext cx="11117941" cy="489600"/>
      </dsp:txXfrm>
    </dsp:sp>
    <dsp:sp modelId="{1D111A10-F9A8-4A13-955E-ED978D396312}">
      <dsp:nvSpPr>
        <dsp:cNvPr id="0" name=""/>
        <dsp:cNvSpPr/>
      </dsp:nvSpPr>
      <dsp:spPr>
        <a:xfrm>
          <a:off x="0" y="573378"/>
          <a:ext cx="11117941" cy="2659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700" b="0" i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 provides the </a:t>
          </a:r>
          <a:r>
            <a:rPr lang="en-US" sz="1700" b="1" i="0" u="none" kern="1200" dirty="0">
              <a:latin typeface="Poppins" panose="00000500000000000000" pitchFamily="2" charset="0"/>
              <a:cs typeface="Poppins" panose="00000500000000000000" pitchFamily="2" charset="0"/>
            </a:rPr>
            <a:t>rules of the road </a:t>
          </a:r>
          <a:r>
            <a:rPr lang="en-US" sz="17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to bring existing standalone health systems, providers, and social services together to seamlessly provide better care and outcomes for all Californians.</a:t>
          </a:r>
          <a:endParaRPr lang="en-US" sz="1700" b="0" u="none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700" b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 is a 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technology-agnostic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 collection of organizations that are required to share health information using national standards and a common set of policies in order to improve the health outcomes of the individuals they serve.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700" b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 includes a 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strategy for unique, secure digital identities </a:t>
          </a:r>
          <a:r>
            <a:rPr lang="en-US" sz="1700" b="0" u="none" kern="1200" dirty="0">
              <a:latin typeface="Poppins" panose="00000500000000000000" pitchFamily="2" charset="0"/>
              <a:cs typeface="Poppins" panose="00000500000000000000" pitchFamily="2" charset="0"/>
            </a:rPr>
            <a:t>capable of supporting master patient indices to be implemented by both private and public organizations in California. 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Signing the DSA is the first step of the </a:t>
          </a:r>
          <a:r>
            <a:rPr lang="en-US" sz="1700" b="1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7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 implementation process. </a:t>
          </a:r>
        </a:p>
      </dsp:txBody>
      <dsp:txXfrm>
        <a:off x="0" y="573378"/>
        <a:ext cx="11117941" cy="2659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A1A93-3477-4D20-8649-2DE56048D87A}">
      <dsp:nvSpPr>
        <dsp:cNvPr id="0" name=""/>
        <dsp:cNvSpPr/>
      </dsp:nvSpPr>
      <dsp:spPr>
        <a:xfrm>
          <a:off x="0" y="0"/>
          <a:ext cx="1111794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Poppins" panose="00000500000000000000" pitchFamily="2" charset="0"/>
              <a:cs typeface="Poppins" panose="00000500000000000000" pitchFamily="2" charset="0"/>
            </a:rPr>
            <a:t>What the </a:t>
          </a:r>
          <a:r>
            <a:rPr lang="en-US" sz="1800" b="1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800" b="1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b="1" i="1" kern="1200" dirty="0">
              <a:latin typeface="Poppins" panose="00000500000000000000" pitchFamily="2" charset="0"/>
              <a:cs typeface="Poppins" panose="00000500000000000000" pitchFamily="2" charset="0"/>
            </a:rPr>
            <a:t>isn’t</a:t>
          </a:r>
        </a:p>
      </dsp:txBody>
      <dsp:txXfrm>
        <a:off x="0" y="0"/>
        <a:ext cx="11117941" cy="518400"/>
      </dsp:txXfrm>
    </dsp:sp>
    <dsp:sp modelId="{1D111A10-F9A8-4A13-955E-ED978D396312}">
      <dsp:nvSpPr>
        <dsp:cNvPr id="0" name=""/>
        <dsp:cNvSpPr/>
      </dsp:nvSpPr>
      <dsp:spPr>
        <a:xfrm>
          <a:off x="0" y="493688"/>
          <a:ext cx="11117941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The </a:t>
          </a:r>
          <a:r>
            <a:rPr lang="en-US" sz="1800" b="0" i="0" u="none" kern="1200" dirty="0" err="1">
              <a:latin typeface="Poppins" panose="00000500000000000000" pitchFamily="2" charset="0"/>
              <a:cs typeface="Poppins" panose="00000500000000000000" pitchFamily="2" charset="0"/>
            </a:rPr>
            <a:t>DxF</a:t>
          </a:r>
          <a:r>
            <a:rPr lang="en-US" sz="18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b="1" i="0" u="none" kern="1200" dirty="0">
              <a:latin typeface="Poppins" panose="00000500000000000000" pitchFamily="2" charset="0"/>
              <a:cs typeface="Poppins" panose="00000500000000000000" pitchFamily="2" charset="0"/>
            </a:rPr>
            <a:t>is not a technology system or a single repository of data</a:t>
          </a:r>
          <a:r>
            <a:rPr lang="en-US" sz="1800" b="0" i="0" u="none" kern="12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  <a:r>
            <a:rPr lang="en-US" sz="1800" b="1" u="none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endParaRPr lang="en-US" sz="1800" b="0" u="none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493688"/>
        <a:ext cx="11117941" cy="7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240D4-F168-01AE-4DCB-DF15212A0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590B5-3CF1-5EE3-49BB-90431DE24A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E586-8E29-45B2-85B0-C6C93D54AE57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019BE-53FE-3A20-D748-5B8C152468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AB77D-BF4B-5267-C917-0222647DB2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FFF6-9765-483F-B191-C170CCC46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45215-B164-644F-A76F-30A660F46A6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70332-0680-254D-9BFF-B80079436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546100"/>
            <a:ext cx="4421188" cy="24876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B1DB4-86E2-4645-972F-539802F54A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70332-0680-254D-9BFF-B80079436E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F4C1-1E30-4942-8773-6CA1D699B4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F4C1-1E30-4942-8773-6CA1D699B4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8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AF4C1-1E30-4942-8773-6CA1D699B4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1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82e765ba2_2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82e765ba2_2_3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0A4A0-9A02-449A-A068-8FE7960DFA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1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B6092-92AD-96F3-33B5-A5D384AD82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240B-5950-4DDC-A7B1-94162D4BA268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B6092-92AD-96F3-33B5-A5D384AD82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1879E-1B8C-151C-FB64-647663BDD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7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6" name="Triangle 7">
            <a:extLst>
              <a:ext uri="{FF2B5EF4-FFF2-40B4-BE49-F238E27FC236}">
                <a16:creationId xmlns:a16="http://schemas.microsoft.com/office/drawing/2014/main" id="{B5BB5AF5-8817-F870-6B2D-18BD654E41FB}"/>
              </a:ext>
            </a:extLst>
          </p:cNvPr>
          <p:cNvSpPr/>
          <p:nvPr/>
        </p:nvSpPr>
        <p:spPr>
          <a:xfrm rot="14059460">
            <a:off x="5517896" y="-1746706"/>
            <a:ext cx="7798751" cy="6192867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0 w 1949189"/>
              <a:gd name="connsiteY0" fmla="*/ 3651255 h 3946386"/>
              <a:gd name="connsiteX1" fmla="*/ 1949189 w 1949189"/>
              <a:gd name="connsiteY1" fmla="*/ 0 h 3946386"/>
              <a:gd name="connsiteX2" fmla="*/ 555965 w 1949189"/>
              <a:gd name="connsiteY2" fmla="*/ 3946386 h 3946386"/>
              <a:gd name="connsiteX3" fmla="*/ 0 w 1949189"/>
              <a:gd name="connsiteY3" fmla="*/ 3651255 h 3946386"/>
              <a:gd name="connsiteX0" fmla="*/ 0 w 1949189"/>
              <a:gd name="connsiteY0" fmla="*/ 3651255 h 6148482"/>
              <a:gd name="connsiteX1" fmla="*/ 1949189 w 1949189"/>
              <a:gd name="connsiteY1" fmla="*/ 0 h 6148482"/>
              <a:gd name="connsiteX2" fmla="*/ 982309 w 1949189"/>
              <a:gd name="connsiteY2" fmla="*/ 6148482 h 6148482"/>
              <a:gd name="connsiteX3" fmla="*/ 0 w 1949189"/>
              <a:gd name="connsiteY3" fmla="*/ 3651255 h 6148482"/>
              <a:gd name="connsiteX0" fmla="*/ 0 w 1614345"/>
              <a:gd name="connsiteY0" fmla="*/ 4500134 h 6148482"/>
              <a:gd name="connsiteX1" fmla="*/ 1614345 w 1614345"/>
              <a:gd name="connsiteY1" fmla="*/ 0 h 6148482"/>
              <a:gd name="connsiteX2" fmla="*/ 647465 w 1614345"/>
              <a:gd name="connsiteY2" fmla="*/ 6148482 h 6148482"/>
              <a:gd name="connsiteX3" fmla="*/ 0 w 1614345"/>
              <a:gd name="connsiteY3" fmla="*/ 4500134 h 6148482"/>
              <a:gd name="connsiteX0" fmla="*/ 0 w 2026674"/>
              <a:gd name="connsiteY0" fmla="*/ 4952884 h 6601232"/>
              <a:gd name="connsiteX1" fmla="*/ 2026674 w 2026674"/>
              <a:gd name="connsiteY1" fmla="*/ 0 h 6601232"/>
              <a:gd name="connsiteX2" fmla="*/ 647465 w 2026674"/>
              <a:gd name="connsiteY2" fmla="*/ 6601232 h 6601232"/>
              <a:gd name="connsiteX3" fmla="*/ 0 w 2026674"/>
              <a:gd name="connsiteY3" fmla="*/ 4952884 h 6601232"/>
              <a:gd name="connsiteX0" fmla="*/ 0 w 2036746"/>
              <a:gd name="connsiteY0" fmla="*/ 5000876 h 6601232"/>
              <a:gd name="connsiteX1" fmla="*/ 2036746 w 2036746"/>
              <a:gd name="connsiteY1" fmla="*/ 0 h 6601232"/>
              <a:gd name="connsiteX2" fmla="*/ 657537 w 2036746"/>
              <a:gd name="connsiteY2" fmla="*/ 6601232 h 6601232"/>
              <a:gd name="connsiteX3" fmla="*/ 0 w 2036746"/>
              <a:gd name="connsiteY3" fmla="*/ 5000876 h 6601232"/>
              <a:gd name="connsiteX0" fmla="*/ 0 w 2036746"/>
              <a:gd name="connsiteY0" fmla="*/ 5000876 h 6656351"/>
              <a:gd name="connsiteX1" fmla="*/ 2036746 w 2036746"/>
              <a:gd name="connsiteY1" fmla="*/ 0 h 6656351"/>
              <a:gd name="connsiteX2" fmla="*/ 653903 w 2036746"/>
              <a:gd name="connsiteY2" fmla="*/ 6656351 h 6656351"/>
              <a:gd name="connsiteX3" fmla="*/ 0 w 2036746"/>
              <a:gd name="connsiteY3" fmla="*/ 5000876 h 6656351"/>
              <a:gd name="connsiteX0" fmla="*/ 0 w 2252288"/>
              <a:gd name="connsiteY0" fmla="*/ 4429552 h 6656351"/>
              <a:gd name="connsiteX1" fmla="*/ 2252288 w 2252288"/>
              <a:gd name="connsiteY1" fmla="*/ 0 h 6656351"/>
              <a:gd name="connsiteX2" fmla="*/ 869445 w 2252288"/>
              <a:gd name="connsiteY2" fmla="*/ 6656351 h 6656351"/>
              <a:gd name="connsiteX3" fmla="*/ 0 w 2252288"/>
              <a:gd name="connsiteY3" fmla="*/ 4429552 h 6656351"/>
              <a:gd name="connsiteX0" fmla="*/ 0 w 2424829"/>
              <a:gd name="connsiteY0" fmla="*/ 3983223 h 6656351"/>
              <a:gd name="connsiteX1" fmla="*/ 2424829 w 2424829"/>
              <a:gd name="connsiteY1" fmla="*/ 0 h 6656351"/>
              <a:gd name="connsiteX2" fmla="*/ 1041986 w 2424829"/>
              <a:gd name="connsiteY2" fmla="*/ 6656351 h 6656351"/>
              <a:gd name="connsiteX3" fmla="*/ 0 w 2424829"/>
              <a:gd name="connsiteY3" fmla="*/ 3983223 h 6656351"/>
              <a:gd name="connsiteX0" fmla="*/ 0 w 2426072"/>
              <a:gd name="connsiteY0" fmla="*/ 4010013 h 6656351"/>
              <a:gd name="connsiteX1" fmla="*/ 2426072 w 2426072"/>
              <a:gd name="connsiteY1" fmla="*/ 0 h 6656351"/>
              <a:gd name="connsiteX2" fmla="*/ 1043229 w 2426072"/>
              <a:gd name="connsiteY2" fmla="*/ 6656351 h 6656351"/>
              <a:gd name="connsiteX3" fmla="*/ 0 w 2426072"/>
              <a:gd name="connsiteY3" fmla="*/ 4010013 h 66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072" h="6656351">
                <a:moveTo>
                  <a:pt x="0" y="4010013"/>
                </a:moveTo>
                <a:lnTo>
                  <a:pt x="2426072" y="0"/>
                </a:lnTo>
                <a:lnTo>
                  <a:pt x="1043229" y="6656351"/>
                </a:lnTo>
                <a:lnTo>
                  <a:pt x="0" y="4010013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09C62800-70E8-693C-D32E-15A5A71BA836}"/>
              </a:ext>
            </a:extLst>
          </p:cNvPr>
          <p:cNvSpPr/>
          <p:nvPr/>
        </p:nvSpPr>
        <p:spPr>
          <a:xfrm rot="1084985">
            <a:off x="46829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DE234A-CB45-4BF3-AE4B-686527986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26B98E-3E23-401B-A479-FB589F272F7E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2" name="Triangle 7">
            <a:extLst>
              <a:ext uri="{FF2B5EF4-FFF2-40B4-BE49-F238E27FC236}">
                <a16:creationId xmlns:a16="http://schemas.microsoft.com/office/drawing/2014/main" id="{8FB667F2-DB2C-4A86-9DD0-952854C87338}"/>
              </a:ext>
            </a:extLst>
          </p:cNvPr>
          <p:cNvSpPr/>
          <p:nvPr userDrawn="1"/>
        </p:nvSpPr>
        <p:spPr>
          <a:xfrm rot="14059460">
            <a:off x="5517896" y="-1746706"/>
            <a:ext cx="7798751" cy="6192867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0 w 1949189"/>
              <a:gd name="connsiteY0" fmla="*/ 3651255 h 3946386"/>
              <a:gd name="connsiteX1" fmla="*/ 1949189 w 1949189"/>
              <a:gd name="connsiteY1" fmla="*/ 0 h 3946386"/>
              <a:gd name="connsiteX2" fmla="*/ 555965 w 1949189"/>
              <a:gd name="connsiteY2" fmla="*/ 3946386 h 3946386"/>
              <a:gd name="connsiteX3" fmla="*/ 0 w 1949189"/>
              <a:gd name="connsiteY3" fmla="*/ 3651255 h 3946386"/>
              <a:gd name="connsiteX0" fmla="*/ 0 w 1949189"/>
              <a:gd name="connsiteY0" fmla="*/ 3651255 h 6148482"/>
              <a:gd name="connsiteX1" fmla="*/ 1949189 w 1949189"/>
              <a:gd name="connsiteY1" fmla="*/ 0 h 6148482"/>
              <a:gd name="connsiteX2" fmla="*/ 982309 w 1949189"/>
              <a:gd name="connsiteY2" fmla="*/ 6148482 h 6148482"/>
              <a:gd name="connsiteX3" fmla="*/ 0 w 1949189"/>
              <a:gd name="connsiteY3" fmla="*/ 3651255 h 6148482"/>
              <a:gd name="connsiteX0" fmla="*/ 0 w 1614345"/>
              <a:gd name="connsiteY0" fmla="*/ 4500134 h 6148482"/>
              <a:gd name="connsiteX1" fmla="*/ 1614345 w 1614345"/>
              <a:gd name="connsiteY1" fmla="*/ 0 h 6148482"/>
              <a:gd name="connsiteX2" fmla="*/ 647465 w 1614345"/>
              <a:gd name="connsiteY2" fmla="*/ 6148482 h 6148482"/>
              <a:gd name="connsiteX3" fmla="*/ 0 w 1614345"/>
              <a:gd name="connsiteY3" fmla="*/ 4500134 h 6148482"/>
              <a:gd name="connsiteX0" fmla="*/ 0 w 2026674"/>
              <a:gd name="connsiteY0" fmla="*/ 4952884 h 6601232"/>
              <a:gd name="connsiteX1" fmla="*/ 2026674 w 2026674"/>
              <a:gd name="connsiteY1" fmla="*/ 0 h 6601232"/>
              <a:gd name="connsiteX2" fmla="*/ 647465 w 2026674"/>
              <a:gd name="connsiteY2" fmla="*/ 6601232 h 6601232"/>
              <a:gd name="connsiteX3" fmla="*/ 0 w 2026674"/>
              <a:gd name="connsiteY3" fmla="*/ 4952884 h 6601232"/>
              <a:gd name="connsiteX0" fmla="*/ 0 w 2036746"/>
              <a:gd name="connsiteY0" fmla="*/ 5000876 h 6601232"/>
              <a:gd name="connsiteX1" fmla="*/ 2036746 w 2036746"/>
              <a:gd name="connsiteY1" fmla="*/ 0 h 6601232"/>
              <a:gd name="connsiteX2" fmla="*/ 657537 w 2036746"/>
              <a:gd name="connsiteY2" fmla="*/ 6601232 h 6601232"/>
              <a:gd name="connsiteX3" fmla="*/ 0 w 2036746"/>
              <a:gd name="connsiteY3" fmla="*/ 5000876 h 6601232"/>
              <a:gd name="connsiteX0" fmla="*/ 0 w 2036746"/>
              <a:gd name="connsiteY0" fmla="*/ 5000876 h 6656351"/>
              <a:gd name="connsiteX1" fmla="*/ 2036746 w 2036746"/>
              <a:gd name="connsiteY1" fmla="*/ 0 h 6656351"/>
              <a:gd name="connsiteX2" fmla="*/ 653903 w 2036746"/>
              <a:gd name="connsiteY2" fmla="*/ 6656351 h 6656351"/>
              <a:gd name="connsiteX3" fmla="*/ 0 w 2036746"/>
              <a:gd name="connsiteY3" fmla="*/ 5000876 h 6656351"/>
              <a:gd name="connsiteX0" fmla="*/ 0 w 2252288"/>
              <a:gd name="connsiteY0" fmla="*/ 4429552 h 6656351"/>
              <a:gd name="connsiteX1" fmla="*/ 2252288 w 2252288"/>
              <a:gd name="connsiteY1" fmla="*/ 0 h 6656351"/>
              <a:gd name="connsiteX2" fmla="*/ 869445 w 2252288"/>
              <a:gd name="connsiteY2" fmla="*/ 6656351 h 6656351"/>
              <a:gd name="connsiteX3" fmla="*/ 0 w 2252288"/>
              <a:gd name="connsiteY3" fmla="*/ 4429552 h 6656351"/>
              <a:gd name="connsiteX0" fmla="*/ 0 w 2424829"/>
              <a:gd name="connsiteY0" fmla="*/ 3983223 h 6656351"/>
              <a:gd name="connsiteX1" fmla="*/ 2424829 w 2424829"/>
              <a:gd name="connsiteY1" fmla="*/ 0 h 6656351"/>
              <a:gd name="connsiteX2" fmla="*/ 1041986 w 2424829"/>
              <a:gd name="connsiteY2" fmla="*/ 6656351 h 6656351"/>
              <a:gd name="connsiteX3" fmla="*/ 0 w 2424829"/>
              <a:gd name="connsiteY3" fmla="*/ 3983223 h 6656351"/>
              <a:gd name="connsiteX0" fmla="*/ 0 w 2426072"/>
              <a:gd name="connsiteY0" fmla="*/ 4010013 h 6656351"/>
              <a:gd name="connsiteX1" fmla="*/ 2426072 w 2426072"/>
              <a:gd name="connsiteY1" fmla="*/ 0 h 6656351"/>
              <a:gd name="connsiteX2" fmla="*/ 1043229 w 2426072"/>
              <a:gd name="connsiteY2" fmla="*/ 6656351 h 6656351"/>
              <a:gd name="connsiteX3" fmla="*/ 0 w 2426072"/>
              <a:gd name="connsiteY3" fmla="*/ 4010013 h 66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072" h="6656351">
                <a:moveTo>
                  <a:pt x="0" y="4010013"/>
                </a:moveTo>
                <a:lnTo>
                  <a:pt x="2426072" y="0"/>
                </a:lnTo>
                <a:lnTo>
                  <a:pt x="1043229" y="6656351"/>
                </a:lnTo>
                <a:lnTo>
                  <a:pt x="0" y="4010013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7">
            <a:extLst>
              <a:ext uri="{FF2B5EF4-FFF2-40B4-BE49-F238E27FC236}">
                <a16:creationId xmlns:a16="http://schemas.microsoft.com/office/drawing/2014/main" id="{E7A69BAF-B63C-442C-9727-4DB9746F762C}"/>
              </a:ext>
            </a:extLst>
          </p:cNvPr>
          <p:cNvSpPr/>
          <p:nvPr userDrawn="1"/>
        </p:nvSpPr>
        <p:spPr>
          <a:xfrm rot="1084985">
            <a:off x="46829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9904"/>
            <a:ext cx="6261099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36525"/>
            <a:ext cx="6261098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62610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C8519-0F13-1242-9428-1700093F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5" t="4067" r="36790" b="5645"/>
          <a:stretch/>
        </p:blipFill>
        <p:spPr>
          <a:xfrm rot="5400000">
            <a:off x="6633554" y="1299554"/>
            <a:ext cx="6858000" cy="4258892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E4597E-019E-8C41-B4BC-0878D0A3E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6394" y="1408906"/>
            <a:ext cx="3399371" cy="404018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buNone/>
              <a:defRPr sz="2400" b="0" i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AAA35C-1903-9882-C5D9-909F0CDAF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7177DD-39E1-439B-84CE-6D32D5083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5" t="4067" r="36790" b="5645"/>
          <a:stretch/>
        </p:blipFill>
        <p:spPr>
          <a:xfrm rot="5400000">
            <a:off x="6633554" y="1299554"/>
            <a:ext cx="6858000" cy="4258892"/>
          </a:xfrm>
          <a:prstGeom prst="rect">
            <a:avLst/>
          </a:prstGeom>
          <a:noFill/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BF1A125-B051-49D1-A62B-618D9B085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07691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07B7762-FA4B-D342-AA77-758FDC5F871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690688"/>
            <a:ext cx="5257800" cy="44862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4F9AA8C-F525-B996-1C11-2DDC02E2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Triangle 7">
            <a:extLst>
              <a:ext uri="{FF2B5EF4-FFF2-40B4-BE49-F238E27FC236}">
                <a16:creationId xmlns:a16="http://schemas.microsoft.com/office/drawing/2014/main" id="{BA39BF06-1575-DB38-6CC7-A6467B31FE17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AEA869-2BA0-4CFC-82E1-154FD0DCC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2" name="Triangle 7">
            <a:extLst>
              <a:ext uri="{FF2B5EF4-FFF2-40B4-BE49-F238E27FC236}">
                <a16:creationId xmlns:a16="http://schemas.microsoft.com/office/drawing/2014/main" id="{F85391FC-6BEC-4DD9-9A1F-CBEDF2C592F4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2425860" cy="4487059"/>
          </a:xfrm>
        </p:spPr>
        <p:txBody>
          <a:bodyPr>
            <a:normAutofit/>
          </a:bodyPr>
          <a:lstStyle>
            <a:lvl1pPr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30334F4-6C47-6040-957A-57CC92FBB6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81400" y="1690688"/>
            <a:ext cx="7772400" cy="4486275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FA6832-AB25-31D6-A690-E83E128C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698DF06-EEE9-B929-F136-D09638841815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D3EA78-256F-4EBB-AF20-B4DE11E53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9774AE37-7299-43E4-AE8A-CC000C7C437D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o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6542" y="1689904"/>
            <a:ext cx="1860264" cy="185960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2180" y="1732766"/>
            <a:ext cx="7031617" cy="4487059"/>
          </a:xfrm>
        </p:spPr>
        <p:txBody>
          <a:bodyPr>
            <a:normAutofit/>
          </a:bodyPr>
          <a:lstStyle>
            <a:lvl1pPr marL="0"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542" y="4433888"/>
            <a:ext cx="2657475" cy="17859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541" y="3664820"/>
            <a:ext cx="2657475" cy="632543"/>
          </a:xfrm>
        </p:spPr>
        <p:txBody>
          <a:bodyPr>
            <a:noAutofit/>
          </a:bodyPr>
          <a:lstStyle>
            <a:lvl1pPr marL="0" algn="l">
              <a:lnSpc>
                <a:spcPct val="100000"/>
              </a:lnSpc>
              <a:buFontTx/>
              <a:buNone/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F0CC4B-C2A7-ED5B-4BDA-8308611D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589AC9E-B854-35E2-2F3D-D1DAEAD11147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D594F4-E6C1-424D-AEB1-572802713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3" name="Triangle 7">
            <a:extLst>
              <a:ext uri="{FF2B5EF4-FFF2-40B4-BE49-F238E27FC236}">
                <a16:creationId xmlns:a16="http://schemas.microsoft.com/office/drawing/2014/main" id="{0ED16109-C2DA-4EDD-B715-DBA19BBF6C88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o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8916" y="1655712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4775" y="2081072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4775" y="1655712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EA6CF-4AE5-894E-841E-4A98C5CE4ECB}"/>
              </a:ext>
            </a:extLst>
          </p:cNvPr>
          <p:cNvCxnSpPr/>
          <p:nvPr/>
        </p:nvCxnSpPr>
        <p:spPr>
          <a:xfrm>
            <a:off x="983850" y="3879368"/>
            <a:ext cx="10369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610E5DA-0232-464C-8ABD-FC35ED337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850" y="4208396"/>
            <a:ext cx="1290036" cy="12895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4CF844-BD51-1740-8B06-15F719BFDFD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798916" y="4260016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19DE6DE-CC9E-1F46-B72E-F102CCE9B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4775" y="4685376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7433A7D-B4D7-6941-9697-AE61B55AFC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4775" y="4260016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E8A05A-EE52-66E4-0440-9D2E6EC0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ED56900D-4B47-D77E-58E8-37B8CD0302D2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40E144-6B63-31FA-8F58-F4DDD42A14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42E860-404C-4F38-8E25-418A5E985008}"/>
              </a:ext>
            </a:extLst>
          </p:cNvPr>
          <p:cNvCxnSpPr/>
          <p:nvPr userDrawn="1"/>
        </p:nvCxnSpPr>
        <p:spPr>
          <a:xfrm>
            <a:off x="983850" y="3879368"/>
            <a:ext cx="10369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D2D0CE9B-9E2B-46CA-86EF-BDBAFF574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23" name="Triangle 7">
            <a:extLst>
              <a:ext uri="{FF2B5EF4-FFF2-40B4-BE49-F238E27FC236}">
                <a16:creationId xmlns:a16="http://schemas.microsoft.com/office/drawing/2014/main" id="{AC53DFCF-8355-443D-9814-56AEA0920AD8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3805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807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E27F09-2CB5-D407-39E8-F3FE6F23E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1FA1FC6-0A52-FA56-C36D-CE2B39B8CE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3850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C8CCEF7-F5EC-BB2F-121A-68A7934B82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93805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0E2CEEE-2CC6-2BEC-4835-AEC7844C59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93807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6BA8B-9876-419F-8940-55D693DC5A1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3850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28B7C0D-BF8A-B116-E285-6E96D87C5B9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93805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97B29DF-CB57-DBA6-A77F-29A82AE86D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93807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589D44E-6D79-6C03-8516-F82C9EBB6B1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918921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5605F15-9B89-1555-335D-32A0E8BF1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8876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C18F8C2-273B-0BD6-134A-DAE246F221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8878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914E01D-2326-8B27-13C3-706DF435EC7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918921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1883F2F-5089-31F2-FDAE-03488F40A1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876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B2B077CE-0769-AAFB-AEF2-5F8FFC604E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28878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C6222ED-7606-284C-A83B-7DC4D2F3AD3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18921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DFCB2D9-8035-7C7A-82F2-B7FAB9B263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28876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D5BCB0DB-4D41-B728-2A4E-9BE846123F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28878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riangle 7">
            <a:extLst>
              <a:ext uri="{FF2B5EF4-FFF2-40B4-BE49-F238E27FC236}">
                <a16:creationId xmlns:a16="http://schemas.microsoft.com/office/drawing/2014/main" id="{7C94FEC8-DE43-5DCB-9F6D-8B4081548460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E0902F-0299-415D-A599-B6D0E991A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26" name="Triangle 7">
            <a:extLst>
              <a:ext uri="{FF2B5EF4-FFF2-40B4-BE49-F238E27FC236}">
                <a16:creationId xmlns:a16="http://schemas.microsoft.com/office/drawing/2014/main" id="{6D7B5003-751E-4570-8B37-E41E6CCC8A3B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5D9E33-E93E-9C4F-8900-72C0072E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730902-F241-B042-8CD4-72CA9F7AED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04F197-99AA-A847-AC76-7C8FBF0C5D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1269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78DBCC-F10D-E849-B799-2948CDE54A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088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3B39E19-D447-1F4F-9220-931C6BA35D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088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1A5E1C9-CAB9-4041-AFD3-B2499E11F0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88804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7A60DB7-02B4-AE4A-AB1B-BCECEE341F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8623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86650AF-E82C-D546-9515-2EF18634E1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8623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2163BCFF-D01C-EE46-859A-58030978D9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65786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CBFC361-4E33-7D43-AE5E-EB11B39E29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5605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326976D-2BCE-B44A-BDAD-52157A570F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5605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36831B4-BF2D-C747-BFC9-A0CD4DD785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12217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3F52CC3-8335-F640-B975-7A8AF15920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2036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37CEEBB-50AC-2643-87C7-ED348AB48A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2036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0B55F74D-1052-174A-B94D-5EDFA51000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81269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D179BF0-972C-F94D-A11D-3C34597E99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088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AEEAAB1-1992-7846-A9EF-145B624C3E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1088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870C9542-422D-5F47-91EA-D135CAECF5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88804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AC0A9B7F-66EE-4745-9D2C-0E9A66133C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8623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E4FAFDE-82AC-E24F-A319-90501C3651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8623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E2B993F8-EB41-594E-8623-D9577F75B23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65786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557CD5F-3681-524A-A8EF-587CA6D4AD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5605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38C0CD5B-7FE0-624D-AE68-D078DA617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5605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236D3B8C-DAB3-A545-B3F0-BBE095814E8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12217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BD037BF-74E1-784B-BE58-892749857D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2036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67E8228B-4B71-BF44-ACFD-8AF06C8816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12036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A1C66D-7E6E-278E-A3A8-F4B0B7BC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14ECA58-9D9C-AD91-277C-A1601185D5D1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00CB9F0-2DED-4695-9DB5-A5A1567F0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38" name="Triangle 7">
            <a:extLst>
              <a:ext uri="{FF2B5EF4-FFF2-40B4-BE49-F238E27FC236}">
                <a16:creationId xmlns:a16="http://schemas.microsoft.com/office/drawing/2014/main" id="{0251970B-9EA2-4D60-8AAA-3D2A28742FBA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7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Bookman, P.C.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/>
        </p:nvSpPr>
        <p:spPr>
          <a:xfrm>
            <a:off x="1018571" y="4591144"/>
            <a:ext cx="1068747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sp>
        <p:nvSpPr>
          <p:cNvPr id="2" name="Triangle 7">
            <a:extLst>
              <a:ext uri="{FF2B5EF4-FFF2-40B4-BE49-F238E27FC236}">
                <a16:creationId xmlns:a16="http://schemas.microsoft.com/office/drawing/2014/main" id="{9E582AF5-C990-C11D-F653-7F120B7E3087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E8E6A-1DAA-4A20-9927-777DB73B475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FBC8D-7170-4A74-9975-38170A9D6F1E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Bookman, P.C.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59670-0C4A-45AE-8CB2-DE8F39C5CF95}"/>
              </a:ext>
            </a:extLst>
          </p:cNvPr>
          <p:cNvSpPr txBox="1"/>
          <p:nvPr userDrawn="1"/>
        </p:nvSpPr>
        <p:spPr>
          <a:xfrm>
            <a:off x="1018571" y="4591144"/>
            <a:ext cx="1068747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782847-F1E7-4B2F-9D26-FD626145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sp>
        <p:nvSpPr>
          <p:cNvPr id="16" name="Triangle 7">
            <a:extLst>
              <a:ext uri="{FF2B5EF4-FFF2-40B4-BE49-F238E27FC236}">
                <a16:creationId xmlns:a16="http://schemas.microsoft.com/office/drawing/2014/main" id="{2277F785-2861-45E0-9DE5-AA7B90113A80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0B0912-FAEC-4831-8AAE-E6B74D2EB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FA86E-E6A7-42FA-A8BF-ABDB81589FD3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BA30E-7038-471D-AC6E-E62C2751F7BA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78167-C5BA-4E1D-AE03-86019B7F603D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9223D97-C6DA-41D5-9D60-73706322D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538FF81-31A2-5345-8625-D82287FF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6223" y="1549928"/>
            <a:ext cx="2050573" cy="47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hooperlundy.com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6D8D4-8CC8-49AF-B39D-CCD15CBB3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E18159F-64BF-44C6-BE21-240CD855B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6223" y="1549928"/>
            <a:ext cx="2050573" cy="474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FD26D-1917-4E9C-B790-F84FC5E875B7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hooperlundy.com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193B4-5B9E-4D55-AA05-693C1B13D4D8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A82DD-BBCF-4F60-96C9-1FED61A1162A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AC56D890-6391-81C3-3180-BDFDB7E574C4}"/>
              </a:ext>
            </a:extLst>
          </p:cNvPr>
          <p:cNvSpPr/>
          <p:nvPr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3B70F6D-BD58-F911-C63B-AD76B8045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025368-0533-4CB3-A835-9653148574E6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78056D-FC86-46F6-9F09-A34ED19D4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3870AD-34EB-4971-AAA4-D34B470EE637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937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6" name="Triangle 7">
            <a:extLst>
              <a:ext uri="{FF2B5EF4-FFF2-40B4-BE49-F238E27FC236}">
                <a16:creationId xmlns:a16="http://schemas.microsoft.com/office/drawing/2014/main" id="{B5BB5AF5-8817-F870-6B2D-18BD654E41FB}"/>
              </a:ext>
            </a:extLst>
          </p:cNvPr>
          <p:cNvSpPr/>
          <p:nvPr userDrawn="1"/>
        </p:nvSpPr>
        <p:spPr>
          <a:xfrm rot="14059460">
            <a:off x="5517896" y="-1746706"/>
            <a:ext cx="7798751" cy="6192867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0 w 1949189"/>
              <a:gd name="connsiteY0" fmla="*/ 3651255 h 3946386"/>
              <a:gd name="connsiteX1" fmla="*/ 1949189 w 1949189"/>
              <a:gd name="connsiteY1" fmla="*/ 0 h 3946386"/>
              <a:gd name="connsiteX2" fmla="*/ 555965 w 1949189"/>
              <a:gd name="connsiteY2" fmla="*/ 3946386 h 3946386"/>
              <a:gd name="connsiteX3" fmla="*/ 0 w 1949189"/>
              <a:gd name="connsiteY3" fmla="*/ 3651255 h 3946386"/>
              <a:gd name="connsiteX0" fmla="*/ 0 w 1949189"/>
              <a:gd name="connsiteY0" fmla="*/ 3651255 h 6148482"/>
              <a:gd name="connsiteX1" fmla="*/ 1949189 w 1949189"/>
              <a:gd name="connsiteY1" fmla="*/ 0 h 6148482"/>
              <a:gd name="connsiteX2" fmla="*/ 982309 w 1949189"/>
              <a:gd name="connsiteY2" fmla="*/ 6148482 h 6148482"/>
              <a:gd name="connsiteX3" fmla="*/ 0 w 1949189"/>
              <a:gd name="connsiteY3" fmla="*/ 3651255 h 6148482"/>
              <a:gd name="connsiteX0" fmla="*/ 0 w 1614345"/>
              <a:gd name="connsiteY0" fmla="*/ 4500134 h 6148482"/>
              <a:gd name="connsiteX1" fmla="*/ 1614345 w 1614345"/>
              <a:gd name="connsiteY1" fmla="*/ 0 h 6148482"/>
              <a:gd name="connsiteX2" fmla="*/ 647465 w 1614345"/>
              <a:gd name="connsiteY2" fmla="*/ 6148482 h 6148482"/>
              <a:gd name="connsiteX3" fmla="*/ 0 w 1614345"/>
              <a:gd name="connsiteY3" fmla="*/ 4500134 h 6148482"/>
              <a:gd name="connsiteX0" fmla="*/ 0 w 2026674"/>
              <a:gd name="connsiteY0" fmla="*/ 4952884 h 6601232"/>
              <a:gd name="connsiteX1" fmla="*/ 2026674 w 2026674"/>
              <a:gd name="connsiteY1" fmla="*/ 0 h 6601232"/>
              <a:gd name="connsiteX2" fmla="*/ 647465 w 2026674"/>
              <a:gd name="connsiteY2" fmla="*/ 6601232 h 6601232"/>
              <a:gd name="connsiteX3" fmla="*/ 0 w 2026674"/>
              <a:gd name="connsiteY3" fmla="*/ 4952884 h 6601232"/>
              <a:gd name="connsiteX0" fmla="*/ 0 w 2036746"/>
              <a:gd name="connsiteY0" fmla="*/ 5000876 h 6601232"/>
              <a:gd name="connsiteX1" fmla="*/ 2036746 w 2036746"/>
              <a:gd name="connsiteY1" fmla="*/ 0 h 6601232"/>
              <a:gd name="connsiteX2" fmla="*/ 657537 w 2036746"/>
              <a:gd name="connsiteY2" fmla="*/ 6601232 h 6601232"/>
              <a:gd name="connsiteX3" fmla="*/ 0 w 2036746"/>
              <a:gd name="connsiteY3" fmla="*/ 5000876 h 6601232"/>
              <a:gd name="connsiteX0" fmla="*/ 0 w 2036746"/>
              <a:gd name="connsiteY0" fmla="*/ 5000876 h 6656351"/>
              <a:gd name="connsiteX1" fmla="*/ 2036746 w 2036746"/>
              <a:gd name="connsiteY1" fmla="*/ 0 h 6656351"/>
              <a:gd name="connsiteX2" fmla="*/ 653903 w 2036746"/>
              <a:gd name="connsiteY2" fmla="*/ 6656351 h 6656351"/>
              <a:gd name="connsiteX3" fmla="*/ 0 w 2036746"/>
              <a:gd name="connsiteY3" fmla="*/ 5000876 h 6656351"/>
              <a:gd name="connsiteX0" fmla="*/ 0 w 2252288"/>
              <a:gd name="connsiteY0" fmla="*/ 4429552 h 6656351"/>
              <a:gd name="connsiteX1" fmla="*/ 2252288 w 2252288"/>
              <a:gd name="connsiteY1" fmla="*/ 0 h 6656351"/>
              <a:gd name="connsiteX2" fmla="*/ 869445 w 2252288"/>
              <a:gd name="connsiteY2" fmla="*/ 6656351 h 6656351"/>
              <a:gd name="connsiteX3" fmla="*/ 0 w 2252288"/>
              <a:gd name="connsiteY3" fmla="*/ 4429552 h 6656351"/>
              <a:gd name="connsiteX0" fmla="*/ 0 w 2424829"/>
              <a:gd name="connsiteY0" fmla="*/ 3983223 h 6656351"/>
              <a:gd name="connsiteX1" fmla="*/ 2424829 w 2424829"/>
              <a:gd name="connsiteY1" fmla="*/ 0 h 6656351"/>
              <a:gd name="connsiteX2" fmla="*/ 1041986 w 2424829"/>
              <a:gd name="connsiteY2" fmla="*/ 6656351 h 6656351"/>
              <a:gd name="connsiteX3" fmla="*/ 0 w 2424829"/>
              <a:gd name="connsiteY3" fmla="*/ 3983223 h 6656351"/>
              <a:gd name="connsiteX0" fmla="*/ 0 w 2426072"/>
              <a:gd name="connsiteY0" fmla="*/ 4010013 h 6656351"/>
              <a:gd name="connsiteX1" fmla="*/ 2426072 w 2426072"/>
              <a:gd name="connsiteY1" fmla="*/ 0 h 6656351"/>
              <a:gd name="connsiteX2" fmla="*/ 1043229 w 2426072"/>
              <a:gd name="connsiteY2" fmla="*/ 6656351 h 6656351"/>
              <a:gd name="connsiteX3" fmla="*/ 0 w 2426072"/>
              <a:gd name="connsiteY3" fmla="*/ 4010013 h 665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072" h="6656351">
                <a:moveTo>
                  <a:pt x="0" y="4010013"/>
                </a:moveTo>
                <a:lnTo>
                  <a:pt x="2426072" y="0"/>
                </a:lnTo>
                <a:lnTo>
                  <a:pt x="1043229" y="6656351"/>
                </a:lnTo>
                <a:lnTo>
                  <a:pt x="0" y="4010013"/>
                </a:lnTo>
                <a:close/>
              </a:path>
            </a:pathLst>
          </a:custGeom>
          <a:solidFill>
            <a:srgbClr val="20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09C62800-70E8-693C-D32E-15A5A71BA836}"/>
              </a:ext>
            </a:extLst>
          </p:cNvPr>
          <p:cNvSpPr/>
          <p:nvPr userDrawn="1"/>
        </p:nvSpPr>
        <p:spPr>
          <a:xfrm rot="1084985">
            <a:off x="46829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AC56D890-6391-81C3-3180-BDFDB7E574C4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646FF1-2867-E7C1-BC70-0B3C3AB4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5874E-7C5C-E943-8D40-E7AA632571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DCD9-D96F-6441-B35C-3ACF9E0AB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E6EC2FD-325C-B548-8021-F79F15AB4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0E298E-82F8-3243-9567-082F3C8DD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3B70F6D-BD58-F911-C63B-AD76B8045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7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8AB58B-AA90-1189-1B5F-DEDEF930B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E00C2-9CF3-D95D-BA9F-77A2D64719A1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CA5CDC-C4CD-4A73-A056-DF77264A3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2AA5ED-876C-6B07-FE2E-D1F178AA1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999A826-591D-979E-B6EE-104DB91C2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3096E1A-17B3-7B4B-BD6A-4ED2FA3A7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22294A-0AEE-43FE-7BFE-539EAB7F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291-1D4D-2263-3074-DC7B6F73C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C16B2E-17AE-30FE-8C9A-D4DD9021B9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1EC363-9DEE-AE2D-7D77-022F6F814E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69667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93D772-2977-9951-4713-A68303959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7A246EBB-AD37-D49E-643D-962AD3B7F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5BD22AA-0EBF-1F27-84CB-F58FB5650E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</p:spTree>
    <p:extLst>
      <p:ext uri="{BB962C8B-B14F-4D97-AF65-F5344CB8AC3E}">
        <p14:creationId xmlns:p14="http://schemas.microsoft.com/office/powerpoint/2010/main" val="283815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9B0FF2-72E9-D1CF-D1A1-512BAEF83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E89FB8-89BE-4296-E670-FE01C32DF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10B8B6C-4C69-371A-19B0-3147E1626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B465E3-F0BB-8071-64E8-03CE39B798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A60F875-413A-C4C6-33F9-FDD13F6AF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2DB325-096D-6719-582F-3FC18B74C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178" y="113656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0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4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767D2BED-A414-0D2F-4A27-277FC771539D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1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882977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FB19-08B6-E042-9E5C-D95A4FAE5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9904"/>
            <a:ext cx="5181600" cy="44870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A4FC2E-F3E0-FD21-9B5F-055746F8A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D1F5E60-95C9-D1BF-DC20-E2D3EE40EE7C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3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73A13E5-C735-D630-59D9-8611691F5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437" y="4211"/>
            <a:ext cx="5638140" cy="69233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458243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521859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63806"/>
              <a:gd name="connsiteY0" fmla="*/ 0 h 6863026"/>
              <a:gd name="connsiteX1" fmla="*/ 5249631 w 5263806"/>
              <a:gd name="connsiteY1" fmla="*/ 9235 h 6863026"/>
              <a:gd name="connsiteX2" fmla="*/ 5263806 w 5263806"/>
              <a:gd name="connsiteY2" fmla="*/ 6863026 h 6863026"/>
              <a:gd name="connsiteX3" fmla="*/ 0 w 5263806"/>
              <a:gd name="connsiteY3" fmla="*/ 6845474 h 6863026"/>
              <a:gd name="connsiteX4" fmla="*/ 2592887 w 5263806"/>
              <a:gd name="connsiteY4" fmla="*/ 0 h 6863026"/>
              <a:gd name="connsiteX0" fmla="*/ 2592887 w 5283537"/>
              <a:gd name="connsiteY0" fmla="*/ 0 h 6863026"/>
              <a:gd name="connsiteX1" fmla="*/ 5283537 w 5283537"/>
              <a:gd name="connsiteY1" fmla="*/ 20524 h 6863026"/>
              <a:gd name="connsiteX2" fmla="*/ 5263806 w 5283537"/>
              <a:gd name="connsiteY2" fmla="*/ 6863026 h 6863026"/>
              <a:gd name="connsiteX3" fmla="*/ 0 w 5283537"/>
              <a:gd name="connsiteY3" fmla="*/ 6845474 h 6863026"/>
              <a:gd name="connsiteX4" fmla="*/ 2592887 w 5283537"/>
              <a:gd name="connsiteY4" fmla="*/ 0 h 6863026"/>
              <a:gd name="connsiteX0" fmla="*/ 2592887 w 5272235"/>
              <a:gd name="connsiteY0" fmla="*/ 0 h 6863026"/>
              <a:gd name="connsiteX1" fmla="*/ 5272235 w 5272235"/>
              <a:gd name="connsiteY1" fmla="*/ 9235 h 6863026"/>
              <a:gd name="connsiteX2" fmla="*/ 5263806 w 5272235"/>
              <a:gd name="connsiteY2" fmla="*/ 6863026 h 6863026"/>
              <a:gd name="connsiteX3" fmla="*/ 0 w 5272235"/>
              <a:gd name="connsiteY3" fmla="*/ 6845474 h 6863026"/>
              <a:gd name="connsiteX4" fmla="*/ 2592887 w 5272235"/>
              <a:gd name="connsiteY4" fmla="*/ 0 h 6863026"/>
              <a:gd name="connsiteX0" fmla="*/ 2592887 w 5272235"/>
              <a:gd name="connsiteY0" fmla="*/ 13343 h 6876369"/>
              <a:gd name="connsiteX1" fmla="*/ 5272235 w 5272235"/>
              <a:gd name="connsiteY1" fmla="*/ 0 h 6876369"/>
              <a:gd name="connsiteX2" fmla="*/ 5263806 w 5272235"/>
              <a:gd name="connsiteY2" fmla="*/ 6876369 h 6876369"/>
              <a:gd name="connsiteX3" fmla="*/ 0 w 5272235"/>
              <a:gd name="connsiteY3" fmla="*/ 6858817 h 6876369"/>
              <a:gd name="connsiteX4" fmla="*/ 2592887 w 5272235"/>
              <a:gd name="connsiteY4" fmla="*/ 13343 h 6876369"/>
              <a:gd name="connsiteX0" fmla="*/ 2592887 w 5272235"/>
              <a:gd name="connsiteY0" fmla="*/ 2054 h 6865080"/>
              <a:gd name="connsiteX1" fmla="*/ 5272235 w 5272235"/>
              <a:gd name="connsiteY1" fmla="*/ 0 h 6865080"/>
              <a:gd name="connsiteX2" fmla="*/ 5263806 w 5272235"/>
              <a:gd name="connsiteY2" fmla="*/ 6865080 h 6865080"/>
              <a:gd name="connsiteX3" fmla="*/ 0 w 5272235"/>
              <a:gd name="connsiteY3" fmla="*/ 6847528 h 6865080"/>
              <a:gd name="connsiteX4" fmla="*/ 2592887 w 5272235"/>
              <a:gd name="connsiteY4" fmla="*/ 2054 h 6865080"/>
              <a:gd name="connsiteX0" fmla="*/ 2592887 w 5272235"/>
              <a:gd name="connsiteY0" fmla="*/ 2054 h 6888471"/>
              <a:gd name="connsiteX1" fmla="*/ 5272235 w 5272235"/>
              <a:gd name="connsiteY1" fmla="*/ 0 h 6888471"/>
              <a:gd name="connsiteX2" fmla="*/ 5263806 w 5272235"/>
              <a:gd name="connsiteY2" fmla="*/ 6865080 h 6888471"/>
              <a:gd name="connsiteX3" fmla="*/ 0 w 5272235"/>
              <a:gd name="connsiteY3" fmla="*/ 6888471 h 6888471"/>
              <a:gd name="connsiteX4" fmla="*/ 2592887 w 5272235"/>
              <a:gd name="connsiteY4" fmla="*/ 2054 h 6888471"/>
              <a:gd name="connsiteX0" fmla="*/ 2592887 w 5272235"/>
              <a:gd name="connsiteY0" fmla="*/ 2054 h 6892375"/>
              <a:gd name="connsiteX1" fmla="*/ 5272235 w 5272235"/>
              <a:gd name="connsiteY1" fmla="*/ 0 h 6892375"/>
              <a:gd name="connsiteX2" fmla="*/ 5263806 w 5272235"/>
              <a:gd name="connsiteY2" fmla="*/ 6892375 h 6892375"/>
              <a:gd name="connsiteX3" fmla="*/ 0 w 5272235"/>
              <a:gd name="connsiteY3" fmla="*/ 6888471 h 6892375"/>
              <a:gd name="connsiteX4" fmla="*/ 2592887 w 5272235"/>
              <a:gd name="connsiteY4" fmla="*/ 2054 h 6892375"/>
              <a:gd name="connsiteX0" fmla="*/ 2592887 w 5636209"/>
              <a:gd name="connsiteY0" fmla="*/ 2054 h 6923372"/>
              <a:gd name="connsiteX1" fmla="*/ 5272235 w 5636209"/>
              <a:gd name="connsiteY1" fmla="*/ 0 h 6923372"/>
              <a:gd name="connsiteX2" fmla="*/ 5636194 w 5636209"/>
              <a:gd name="connsiteY2" fmla="*/ 6923372 h 6923372"/>
              <a:gd name="connsiteX3" fmla="*/ 0 w 5636209"/>
              <a:gd name="connsiteY3" fmla="*/ 6888471 h 6923372"/>
              <a:gd name="connsiteX4" fmla="*/ 2592887 w 5636209"/>
              <a:gd name="connsiteY4" fmla="*/ 2054 h 6923372"/>
              <a:gd name="connsiteX0" fmla="*/ 2592887 w 5644623"/>
              <a:gd name="connsiteY0" fmla="*/ 2054 h 6923372"/>
              <a:gd name="connsiteX1" fmla="*/ 5644623 w 5644623"/>
              <a:gd name="connsiteY1" fmla="*/ 0 h 6923372"/>
              <a:gd name="connsiteX2" fmla="*/ 5636194 w 5644623"/>
              <a:gd name="connsiteY2" fmla="*/ 6923372 h 6923372"/>
              <a:gd name="connsiteX3" fmla="*/ 0 w 5644623"/>
              <a:gd name="connsiteY3" fmla="*/ 6888471 h 6923372"/>
              <a:gd name="connsiteX4" fmla="*/ 2592887 w 5644623"/>
              <a:gd name="connsiteY4" fmla="*/ 2054 h 69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623" h="6923372">
                <a:moveTo>
                  <a:pt x="2592887" y="2054"/>
                </a:moveTo>
                <a:lnTo>
                  <a:pt x="5644623" y="0"/>
                </a:lnTo>
                <a:cubicBezTo>
                  <a:pt x="5641813" y="2284597"/>
                  <a:pt x="5639004" y="4638775"/>
                  <a:pt x="5636194" y="6923372"/>
                </a:cubicBezTo>
                <a:lnTo>
                  <a:pt x="0" y="6888471"/>
                </a:lnTo>
                <a:lnTo>
                  <a:pt x="2592887" y="205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32404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3449C1-18BA-A4B5-D0B6-BF10A44D6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61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9904"/>
            <a:ext cx="6261099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36525"/>
            <a:ext cx="6261098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62610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C8519-0F13-1242-9428-1700093F4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5" t="4067" r="36790" b="5645"/>
          <a:stretch/>
        </p:blipFill>
        <p:spPr>
          <a:xfrm rot="5400000">
            <a:off x="6633554" y="1299554"/>
            <a:ext cx="6858000" cy="4258892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E4597E-019E-8C41-B4BC-0878D0A3E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6394" y="1408906"/>
            <a:ext cx="3399371" cy="4040188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buNone/>
              <a:defRPr sz="2400" b="0" i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AAA35C-1903-9882-C5D9-909F0CDAF4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8AB58B-AA90-1189-1B5F-DEDEF930B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9562" y="0"/>
            <a:ext cx="458243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438" h="6858000">
                <a:moveTo>
                  <a:pt x="2592887" y="6263"/>
                </a:moveTo>
                <a:lnTo>
                  <a:pt x="4582438" y="0"/>
                </a:lnTo>
                <a:lnTo>
                  <a:pt x="4582438" y="6858000"/>
                </a:lnTo>
                <a:lnTo>
                  <a:pt x="0" y="6851737"/>
                </a:lnTo>
                <a:lnTo>
                  <a:pt x="2592887" y="62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4E00C2-9CF3-D95D-BA9F-77A2D64719A1}"/>
              </a:ext>
            </a:extLst>
          </p:cNvPr>
          <p:cNvSpPr/>
          <p:nvPr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CA5CDC-C4CD-4A73-A056-DF77264A37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2AA5ED-876C-6B07-FE2E-D1F178AA19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999A826-591D-979E-B6EE-104DB91C2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3096E1A-17B3-7B4B-BD6A-4ED2FA3A72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722294A-0AEE-43FE-7BFE-539EAB7F6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62DDBAE-778F-4DB7-8EA2-843DA6E1DBF1}"/>
              </a:ext>
            </a:extLst>
          </p:cNvPr>
          <p:cNvSpPr/>
          <p:nvPr userDrawn="1"/>
        </p:nvSpPr>
        <p:spPr>
          <a:xfrm>
            <a:off x="0" y="0"/>
            <a:ext cx="10210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  <a:gd name="connsiteX4" fmla="*/ 0 w 7924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924800 w 10210800"/>
              <a:gd name="connsiteY2" fmla="*/ 6858000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  <a:gd name="connsiteX0" fmla="*/ 0 w 10210800"/>
              <a:gd name="connsiteY0" fmla="*/ 0 h 6858000"/>
              <a:gd name="connsiteX1" fmla="*/ 10210800 w 10210800"/>
              <a:gd name="connsiteY1" fmla="*/ 6263 h 6858000"/>
              <a:gd name="connsiteX2" fmla="*/ 7611650 w 10210800"/>
              <a:gd name="connsiteY2" fmla="*/ 6851737 h 6858000"/>
              <a:gd name="connsiteX3" fmla="*/ 0 w 10210800"/>
              <a:gd name="connsiteY3" fmla="*/ 6858000 h 6858000"/>
              <a:gd name="connsiteX4" fmla="*/ 0 w 10210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6263"/>
                </a:lnTo>
                <a:lnTo>
                  <a:pt x="7611650" y="685173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AF8952D-1137-490E-AD7A-B4116F030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07691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07B7762-FA4B-D342-AA77-758FDC5F871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690688"/>
            <a:ext cx="5257800" cy="44862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4F9AA8C-F525-B996-1C11-2DDC02E28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Triangle 7">
            <a:extLst>
              <a:ext uri="{FF2B5EF4-FFF2-40B4-BE49-F238E27FC236}">
                <a16:creationId xmlns:a16="http://schemas.microsoft.com/office/drawing/2014/main" id="{BA39BF06-1575-DB38-6CC7-A6467B31FE17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2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2425860" cy="4487059"/>
          </a:xfrm>
        </p:spPr>
        <p:txBody>
          <a:bodyPr>
            <a:normAutofit/>
          </a:bodyPr>
          <a:lstStyle>
            <a:lvl1pPr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</a:t>
            </a:r>
          </a:p>
          <a:p>
            <a:pPr lvl="0"/>
            <a:r>
              <a:rPr lang="en-US"/>
              <a:t>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30334F4-6C47-6040-957A-57CC92FBB6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81400" y="1690688"/>
            <a:ext cx="7772400" cy="4486275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FA6832-AB25-31D6-A690-E83E128CF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698DF06-EEE9-B929-F136-D09638841815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36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6542" y="1689904"/>
            <a:ext cx="1860264" cy="1859606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2180" y="1732766"/>
            <a:ext cx="7031617" cy="4487059"/>
          </a:xfrm>
        </p:spPr>
        <p:txBody>
          <a:bodyPr>
            <a:normAutofit/>
          </a:bodyPr>
          <a:lstStyle>
            <a:lvl1pPr marL="0" algn="l"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6542" y="4433888"/>
            <a:ext cx="2657475" cy="17859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541" y="3664820"/>
            <a:ext cx="2657475" cy="632543"/>
          </a:xfrm>
        </p:spPr>
        <p:txBody>
          <a:bodyPr>
            <a:noAutofit/>
          </a:bodyPr>
          <a:lstStyle>
            <a:lvl1pPr marL="0" algn="l">
              <a:lnSpc>
                <a:spcPct val="100000"/>
              </a:lnSpc>
              <a:buFontTx/>
              <a:buNone/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F0CC4B-C2A7-ED5B-4BDA-8308611DD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589AC9E-B854-35E2-2F3D-D1DAEAD11147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8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8C0B5A-61BE-AC4E-AA77-8F08C54C1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8916" y="1655712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4775" y="2081072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4775" y="1655712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EA6CF-4AE5-894E-841E-4A98C5CE4ECB}"/>
              </a:ext>
            </a:extLst>
          </p:cNvPr>
          <p:cNvCxnSpPr/>
          <p:nvPr userDrawn="1"/>
        </p:nvCxnSpPr>
        <p:spPr>
          <a:xfrm>
            <a:off x="983850" y="3879368"/>
            <a:ext cx="10369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610E5DA-0232-464C-8ABD-FC35ED337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850" y="4208396"/>
            <a:ext cx="1290036" cy="12895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4CF844-BD51-1740-8B06-15F719BFDFD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798916" y="4260016"/>
            <a:ext cx="5554882" cy="1944015"/>
          </a:xfrm>
        </p:spPr>
        <p:txBody>
          <a:bodyPr>
            <a:norm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19DE6DE-CC9E-1F46-B72E-F102CCE9B3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54775" y="4685376"/>
            <a:ext cx="2824221" cy="15186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7433A7D-B4D7-6941-9697-AE61B55AFC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54775" y="4260016"/>
            <a:ext cx="2824221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2E8A05A-EE52-66E4-0440-9D2E6EC0B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ED56900D-4B47-D77E-58E8-37B8CD0302D2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40E144-6B63-31FA-8F58-F4DDD42A14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9006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FE2EE6-4232-874D-98EF-7DF68597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50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60C00-63AC-B44C-BCD2-10954C78F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3805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80B5C3D-02D5-BA43-A0BD-3A402AD99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807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E27F09-2CB5-D407-39E8-F3FE6F23E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1FA1FC6-0A52-FA56-C36D-CE2B39B8CED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3850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C8CCEF7-F5EC-BB2F-121A-68A7934B82B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93805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0E2CEEE-2CC6-2BEC-4835-AEC7844C596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93807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6BA8B-9876-419F-8940-55D693DC5A1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3850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28B7C0D-BF8A-B116-E285-6E96D87C5B9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93805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97B29DF-CB57-DBA6-A77F-29A82AE86D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93807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589D44E-6D79-6C03-8516-F82C9EBB6B1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918921" y="165571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85605F15-9B89-1555-335D-32A0E8BF1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8876" y="208107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C18F8C2-273B-0BD6-134A-DAE246F221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8878" y="165571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914E01D-2326-8B27-13C3-706DF435EC7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918921" y="3121882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1883F2F-5089-31F2-FDAE-03488F40A1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8876" y="3547243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B2B077CE-0769-AAFB-AEF2-5F8FFC604E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28878" y="3121882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FC6222ED-7606-284C-A83B-7DC4D2F3AD3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918921" y="4605894"/>
            <a:ext cx="1290036" cy="128930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4DFCB2D9-8035-7C7A-82F2-B7FAB9B263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28876" y="5031255"/>
            <a:ext cx="3085191" cy="8639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1"/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AREA OF PRACTICE</a:t>
            </a:r>
          </a:p>
          <a:p>
            <a:pPr lvl="0"/>
            <a:r>
              <a:rPr lang="en-US"/>
              <a:t>TEL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D5BCB0DB-4D41-B728-2A4E-9BE846123F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28878" y="4605894"/>
            <a:ext cx="3085189" cy="28883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600" b="1" cap="none" baseline="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riangle 7">
            <a:extLst>
              <a:ext uri="{FF2B5EF4-FFF2-40B4-BE49-F238E27FC236}">
                <a16:creationId xmlns:a16="http://schemas.microsoft.com/office/drawing/2014/main" id="{7C94FEC8-DE43-5DCB-9F6D-8B4081548460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5D9E33-E93E-9C4F-8900-72C0072E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730902-F241-B042-8CD4-72CA9F7AED7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04F197-99AA-A847-AC76-7C8FBF0C5D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1269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78DBCC-F10D-E849-B799-2948CDE54A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1088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3B39E19-D447-1F4F-9220-931C6BA35D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088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1A5E1C9-CAB9-4041-AFD3-B2499E11F0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88804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7A60DB7-02B4-AE4A-AB1B-BCECEE341F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8623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86650AF-E82C-D546-9515-2EF18634E1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8623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2163BCFF-D01C-EE46-859A-58030978D9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65786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CBFC361-4E33-7D43-AE5E-EB11B39E29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5605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326976D-2BCE-B44A-BDAD-52157A570F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5605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36831B4-BF2D-C747-BFC9-A0CD4DD785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12217" y="1644007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3F52CC3-8335-F640-B975-7A8AF15920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2036" y="2349500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37CEEBB-50AC-2643-87C7-ED348AB48A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2036" y="2777763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0B55F74D-1052-174A-B94D-5EDFA51000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81269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D179BF0-972C-F94D-A11D-3C34597E99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088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AEEAAB1-1992-7846-A9EF-145B624C3E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1088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870C9542-422D-5F47-91EA-D135CAECF5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88804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AC0A9B7F-66EE-4745-9D2C-0E9A66133C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8623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BE4FAFDE-82AC-E24F-A319-90501C3651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8623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E2B993F8-EB41-594E-8623-D9577F75B23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65786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557CD5F-3681-524A-A8EF-587CA6D4AD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5605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38C0CD5B-7FE0-624D-AE68-D078DA617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5605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236D3B8C-DAB3-A545-B3F0-BBE095814E8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12217" y="3970519"/>
            <a:ext cx="666508" cy="64235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BD037BF-74E1-784B-BE58-892749857D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2036" y="4676012"/>
            <a:ext cx="2206625" cy="365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67E8228B-4B71-BF44-ACFD-8AF06C8816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12036" y="5104275"/>
            <a:ext cx="2206625" cy="7671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FA1C66D-7E6E-278E-A3A8-F4B0B7BC4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4" name="Triangle 7">
            <a:extLst>
              <a:ext uri="{FF2B5EF4-FFF2-40B4-BE49-F238E27FC236}">
                <a16:creationId xmlns:a16="http://schemas.microsoft.com/office/drawing/2014/main" id="{014ECA58-9D9C-AD91-277C-A1601185D5D1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7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66E7E-21D6-7645-BE15-3B0F4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Bookman, P.C.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 userDrawn="1"/>
        </p:nvSpPr>
        <p:spPr>
          <a:xfrm>
            <a:off x="1018571" y="4591144"/>
            <a:ext cx="1068747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  <p:sp>
        <p:nvSpPr>
          <p:cNvPr id="2" name="Triangle 7">
            <a:extLst>
              <a:ext uri="{FF2B5EF4-FFF2-40B4-BE49-F238E27FC236}">
                <a16:creationId xmlns:a16="http://schemas.microsoft.com/office/drawing/2014/main" id="{9E582AF5-C990-C11D-F653-7F120B7E3087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4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tx1"/>
                </a:solidFill>
              </a:rPr>
              <a:t>hooperlundy.com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0AC8F0-9CCE-5AC3-2904-10CF15F0E9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510" y="155422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4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2C0C-D45E-6087-3B1A-0274D1921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538FF81-31A2-5345-8625-D82287FF9D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6223" y="1549928"/>
            <a:ext cx="2050573" cy="47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F8D80-2630-CC48-93B6-04CCDD2EF7B9}"/>
              </a:ext>
            </a:extLst>
          </p:cNvPr>
          <p:cNvSpPr txBox="1"/>
          <p:nvPr userDrawn="1"/>
        </p:nvSpPr>
        <p:spPr>
          <a:xfrm>
            <a:off x="1017096" y="3947242"/>
            <a:ext cx="167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hooperlundy.com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5EFA5-EE42-DA48-9E9E-5D12B53133DD}"/>
              </a:ext>
            </a:extLst>
          </p:cNvPr>
          <p:cNvSpPr txBox="1"/>
          <p:nvPr userDrawn="1"/>
        </p:nvSpPr>
        <p:spPr>
          <a:xfrm>
            <a:off x="1018572" y="5710650"/>
            <a:ext cx="599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Attorney advertising. This presentation and related materials are not intended to serve as legal advice related to any individual situation. This material is made available by Hooper, Lundy &amp; Bookman PC for educational and informational purposes only.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© Hooper, Lundy &amp; Bookman PC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203B7-4885-F344-AB09-583229AF19C0}"/>
              </a:ext>
            </a:extLst>
          </p:cNvPr>
          <p:cNvSpPr txBox="1"/>
          <p:nvPr userDrawn="1"/>
        </p:nvSpPr>
        <p:spPr>
          <a:xfrm>
            <a:off x="1018572" y="4591144"/>
            <a:ext cx="5996490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b="1" cap="all" spc="300" baseline="0">
                <a:solidFill>
                  <a:schemeClr val="accent2"/>
                </a:solidFill>
              </a:rPr>
              <a:t>BOSTON   |   DENVER   |   LOS ANGELES   |   SAN DIEGO   |   SAN FRANCISCO   |   WASHINGTON D.C.</a:t>
            </a:r>
            <a:endParaRPr lang="en-US" sz="1600" b="1" cap="all" spc="300" baseline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69FD67-985B-C24F-8EED-79A0847BD0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572" y="2425044"/>
            <a:ext cx="2424113" cy="1184275"/>
          </a:xfrm>
        </p:spPr>
        <p:txBody>
          <a:bodyPr>
            <a:normAutofit/>
          </a:bodyPr>
          <a:lstStyle>
            <a:lvl1pPr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02168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291-1D4D-2263-3074-DC7B6F73C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C16B2E-17AE-30FE-8C9A-D4DD9021B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1EC363-9DEE-AE2D-7D77-022F6F814E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6966781" cy="1351466"/>
          </a:xfrm>
        </p:spPr>
        <p:txBody>
          <a:bodyPr anchor="b"/>
          <a:lstStyle>
            <a:lvl1pPr algn="l">
              <a:defRPr sz="4000" b="1" i="0" spc="-1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93D772-2977-9951-4713-A68303959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137981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7A246EBB-AD37-D49E-643D-962AD3B7F8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F5BD22AA-0EBF-1F27-84CB-F58FB5650E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3C082-842E-4082-955F-E05000E2E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E87C3D9-34F5-4A01-A807-08C550072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019" y="1130300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9B0FF2-72E9-D1CF-D1A1-512BAEF8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88076E-084A-E146-A84E-040EB49FD99A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E89FB8-89BE-4296-E670-FE01C32DF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8019" y="2791044"/>
            <a:ext cx="5137981" cy="1351466"/>
          </a:xfrm>
        </p:spPr>
        <p:txBody>
          <a:bodyPr anchor="b"/>
          <a:lstStyle>
            <a:lvl1pPr algn="l">
              <a:defRPr sz="4000" b="1" i="0" spc="-1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10B8B6C-4C69-371A-19B0-3147E1626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8019" y="4185165"/>
            <a:ext cx="5261806" cy="451640"/>
          </a:xfrm>
        </p:spPr>
        <p:txBody>
          <a:bodyPr>
            <a:noAutofit/>
          </a:bodyPr>
          <a:lstStyle>
            <a:lvl1pPr marL="0" indent="0" algn="l">
              <a:buNone/>
              <a:defRPr sz="1400" b="0" i="0" cap="none" spc="3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0B465E3-F0BB-8071-64E8-03CE39B798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019" y="5786940"/>
            <a:ext cx="4800600" cy="30184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A60F875-413A-C4C6-33F9-FDD13F6AF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8019" y="6088785"/>
            <a:ext cx="4800600" cy="242647"/>
          </a:xfrm>
        </p:spPr>
        <p:txBody>
          <a:bodyPr>
            <a:noAutofit/>
          </a:bodyPr>
          <a:lstStyle>
            <a:lvl1pPr>
              <a:buNone/>
              <a:defRPr sz="1100" b="0" cap="none" baseline="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Date, location etc.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2DB325-096D-6719-582F-3FC18B74C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178" y="1136563"/>
            <a:ext cx="20320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9C1D7-E2E6-497D-AB38-5D852F48B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0681" r="18084" b="28555"/>
          <a:stretch/>
        </p:blipFill>
        <p:spPr>
          <a:xfrm>
            <a:off x="3698777" y="0"/>
            <a:ext cx="849322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D4B477-56AC-4824-B888-B266346752CA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7D6713D-2C5E-4587-9E62-C55721341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178" y="1136563"/>
            <a:ext cx="203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E8D6B9-DB6D-4591-9CCF-6419D8E0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6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C7CE-822B-6F40-8F2F-E28FE364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8CED-A702-5F41-ACA0-E47848A6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1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buClr>
                <a:schemeClr val="tx2"/>
              </a:buClr>
              <a:defRPr sz="15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04A7-2362-2945-8A63-120AACCA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BEDB53-B7FD-A847-B160-0C7CD3C1A4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3CC766-4C23-38DA-A838-47B12908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7" name="Triangle 7">
            <a:extLst>
              <a:ext uri="{FF2B5EF4-FFF2-40B4-BE49-F238E27FC236}">
                <a16:creationId xmlns:a16="http://schemas.microsoft.com/office/drawing/2014/main" id="{767D2BED-A414-0D2F-4A27-277FC771539D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984881-6C53-4CEA-874A-DE746A391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40DA7566-49BA-4EA8-ABF1-E4C9166EAA96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4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882977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FB19-08B6-E042-9E5C-D95A4FAE5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9904"/>
            <a:ext cx="5181600" cy="44870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300"/>
            </a:lvl4pPr>
            <a:lvl5pPr marL="2057400" indent="-228600">
              <a:buFont typeface="Wingdings" panose="05000000000000000000" pitchFamily="2" charset="2"/>
              <a:buChar char="ü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3A4FC2E-F3E0-FD21-9B5F-055746F8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6" name="Triangle 7">
            <a:extLst>
              <a:ext uri="{FF2B5EF4-FFF2-40B4-BE49-F238E27FC236}">
                <a16:creationId xmlns:a16="http://schemas.microsoft.com/office/drawing/2014/main" id="{7D1F5E60-95C9-D1BF-DC20-E2D3EE40EE7C}"/>
              </a:ext>
            </a:extLst>
          </p:cNvPr>
          <p:cNvSpPr/>
          <p:nvPr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45F6C7-F4E5-4EBA-BDA5-350082D3E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sp>
        <p:nvSpPr>
          <p:cNvPr id="11" name="Triangle 7">
            <a:extLst>
              <a:ext uri="{FF2B5EF4-FFF2-40B4-BE49-F238E27FC236}">
                <a16:creationId xmlns:a16="http://schemas.microsoft.com/office/drawing/2014/main" id="{83DDD514-6992-42E5-9275-2F9BDC65EA8A}"/>
              </a:ext>
            </a:extLst>
          </p:cNvPr>
          <p:cNvSpPr/>
          <p:nvPr userDrawn="1"/>
        </p:nvSpPr>
        <p:spPr>
          <a:xfrm rot="20515015" flipH="1">
            <a:off x="5619728" y="-1100171"/>
            <a:ext cx="6537792" cy="2806486"/>
          </a:xfrm>
          <a:custGeom>
            <a:avLst/>
            <a:gdLst>
              <a:gd name="connsiteX0" fmla="*/ 0 w 2218038"/>
              <a:gd name="connsiteY0" fmla="*/ 3106127 h 3106127"/>
              <a:gd name="connsiteX1" fmla="*/ 1109019 w 2218038"/>
              <a:gd name="connsiteY1" fmla="*/ 0 h 3106127"/>
              <a:gd name="connsiteX2" fmla="*/ 2218038 w 2218038"/>
              <a:gd name="connsiteY2" fmla="*/ 3106127 h 3106127"/>
              <a:gd name="connsiteX3" fmla="*/ 0 w 2218038"/>
              <a:gd name="connsiteY3" fmla="*/ 3106127 h 3106127"/>
              <a:gd name="connsiteX0" fmla="*/ 0 w 2780271"/>
              <a:gd name="connsiteY0" fmla="*/ 863376 h 3106127"/>
              <a:gd name="connsiteX1" fmla="*/ 1671252 w 2780271"/>
              <a:gd name="connsiteY1" fmla="*/ 0 h 3106127"/>
              <a:gd name="connsiteX2" fmla="*/ 2780271 w 2780271"/>
              <a:gd name="connsiteY2" fmla="*/ 3106127 h 3106127"/>
              <a:gd name="connsiteX3" fmla="*/ 0 w 2780271"/>
              <a:gd name="connsiteY3" fmla="*/ 863376 h 3106127"/>
              <a:gd name="connsiteX0" fmla="*/ 0 w 1671252"/>
              <a:gd name="connsiteY0" fmla="*/ 863376 h 4224413"/>
              <a:gd name="connsiteX1" fmla="*/ 1671252 w 1671252"/>
              <a:gd name="connsiteY1" fmla="*/ 0 h 4224413"/>
              <a:gd name="connsiteX2" fmla="*/ 1180071 w 1671252"/>
              <a:gd name="connsiteY2" fmla="*/ 4224413 h 4224413"/>
              <a:gd name="connsiteX3" fmla="*/ 0 w 1671252"/>
              <a:gd name="connsiteY3" fmla="*/ 863376 h 4224413"/>
              <a:gd name="connsiteX0" fmla="*/ 0 w 2134630"/>
              <a:gd name="connsiteY0" fmla="*/ 937517 h 4298554"/>
              <a:gd name="connsiteX1" fmla="*/ 2134630 w 2134630"/>
              <a:gd name="connsiteY1" fmla="*/ 0 h 4298554"/>
              <a:gd name="connsiteX2" fmla="*/ 1180071 w 2134630"/>
              <a:gd name="connsiteY2" fmla="*/ 4298554 h 4298554"/>
              <a:gd name="connsiteX3" fmla="*/ 0 w 2134630"/>
              <a:gd name="connsiteY3" fmla="*/ 937517 h 4298554"/>
              <a:gd name="connsiteX0" fmla="*/ 0 w 2103738"/>
              <a:gd name="connsiteY0" fmla="*/ 294966 h 4298554"/>
              <a:gd name="connsiteX1" fmla="*/ 2103738 w 2103738"/>
              <a:gd name="connsiteY1" fmla="*/ 0 h 4298554"/>
              <a:gd name="connsiteX2" fmla="*/ 1149179 w 2103738"/>
              <a:gd name="connsiteY2" fmla="*/ 4298554 h 4298554"/>
              <a:gd name="connsiteX3" fmla="*/ 0 w 2103738"/>
              <a:gd name="connsiteY3" fmla="*/ 294966 h 4298554"/>
              <a:gd name="connsiteX0" fmla="*/ 0 w 3697760"/>
              <a:gd name="connsiteY0" fmla="*/ 492674 h 4496262"/>
              <a:gd name="connsiteX1" fmla="*/ 3697760 w 3697760"/>
              <a:gd name="connsiteY1" fmla="*/ 0 h 4496262"/>
              <a:gd name="connsiteX2" fmla="*/ 1149179 w 3697760"/>
              <a:gd name="connsiteY2" fmla="*/ 4496262 h 4496262"/>
              <a:gd name="connsiteX3" fmla="*/ 0 w 3697760"/>
              <a:gd name="connsiteY3" fmla="*/ 492674 h 4496262"/>
              <a:gd name="connsiteX0" fmla="*/ 0 w 3123171"/>
              <a:gd name="connsiteY0" fmla="*/ 900447 h 4496262"/>
              <a:gd name="connsiteX1" fmla="*/ 3123171 w 3123171"/>
              <a:gd name="connsiteY1" fmla="*/ 0 h 4496262"/>
              <a:gd name="connsiteX2" fmla="*/ 574590 w 3123171"/>
              <a:gd name="connsiteY2" fmla="*/ 4496262 h 4496262"/>
              <a:gd name="connsiteX3" fmla="*/ 0 w 3123171"/>
              <a:gd name="connsiteY3" fmla="*/ 900447 h 4496262"/>
              <a:gd name="connsiteX0" fmla="*/ 0 w 2412657"/>
              <a:gd name="connsiteY0" fmla="*/ 0 h 3595815"/>
              <a:gd name="connsiteX1" fmla="*/ 2412657 w 2412657"/>
              <a:gd name="connsiteY1" fmla="*/ 421726 h 3595815"/>
              <a:gd name="connsiteX2" fmla="*/ 574590 w 2412657"/>
              <a:gd name="connsiteY2" fmla="*/ 3595815 h 3595815"/>
              <a:gd name="connsiteX3" fmla="*/ 0 w 2412657"/>
              <a:gd name="connsiteY3" fmla="*/ 0 h 3595815"/>
              <a:gd name="connsiteX0" fmla="*/ 0 w 1967814"/>
              <a:gd name="connsiteY0" fmla="*/ 350571 h 3946386"/>
              <a:gd name="connsiteX1" fmla="*/ 1967814 w 1967814"/>
              <a:gd name="connsiteY1" fmla="*/ 0 h 3946386"/>
              <a:gd name="connsiteX2" fmla="*/ 574590 w 1967814"/>
              <a:gd name="connsiteY2" fmla="*/ 3946386 h 3946386"/>
              <a:gd name="connsiteX3" fmla="*/ 0 w 1967814"/>
              <a:gd name="connsiteY3" fmla="*/ 350571 h 3946386"/>
              <a:gd name="connsiteX0" fmla="*/ 599302 w 2567116"/>
              <a:gd name="connsiteY0" fmla="*/ 350571 h 3816640"/>
              <a:gd name="connsiteX1" fmla="*/ 2567116 w 2567116"/>
              <a:gd name="connsiteY1" fmla="*/ 0 h 3816640"/>
              <a:gd name="connsiteX2" fmla="*/ 0 w 2567116"/>
              <a:gd name="connsiteY2" fmla="*/ 3816640 h 3816640"/>
              <a:gd name="connsiteX3" fmla="*/ 599302 w 2567116"/>
              <a:gd name="connsiteY3" fmla="*/ 350571 h 3816640"/>
              <a:gd name="connsiteX0" fmla="*/ 599302 w 3265273"/>
              <a:gd name="connsiteY0" fmla="*/ 0 h 3466069"/>
              <a:gd name="connsiteX1" fmla="*/ 3265273 w 3265273"/>
              <a:gd name="connsiteY1" fmla="*/ 1181667 h 3466069"/>
              <a:gd name="connsiteX2" fmla="*/ 0 w 3265273"/>
              <a:gd name="connsiteY2" fmla="*/ 3466069 h 3466069"/>
              <a:gd name="connsiteX3" fmla="*/ 599302 w 3265273"/>
              <a:gd name="connsiteY3" fmla="*/ 0 h 3466069"/>
              <a:gd name="connsiteX0" fmla="*/ 926756 w 3265273"/>
              <a:gd name="connsiteY0" fmla="*/ 0 h 4504036"/>
              <a:gd name="connsiteX1" fmla="*/ 3265273 w 3265273"/>
              <a:gd name="connsiteY1" fmla="*/ 2219634 h 4504036"/>
              <a:gd name="connsiteX2" fmla="*/ 0 w 3265273"/>
              <a:gd name="connsiteY2" fmla="*/ 4504036 h 4504036"/>
              <a:gd name="connsiteX3" fmla="*/ 926756 w 3265273"/>
              <a:gd name="connsiteY3" fmla="*/ 0 h 4504036"/>
              <a:gd name="connsiteX0" fmla="*/ 970005 w 3308522"/>
              <a:gd name="connsiteY0" fmla="*/ 0 h 4324863"/>
              <a:gd name="connsiteX1" fmla="*/ 3308522 w 3308522"/>
              <a:gd name="connsiteY1" fmla="*/ 2219634 h 4324863"/>
              <a:gd name="connsiteX2" fmla="*/ 0 w 3308522"/>
              <a:gd name="connsiteY2" fmla="*/ 4324863 h 4324863"/>
              <a:gd name="connsiteX3" fmla="*/ 970005 w 3308522"/>
              <a:gd name="connsiteY3" fmla="*/ 0 h 4324863"/>
              <a:gd name="connsiteX0" fmla="*/ 877330 w 3308522"/>
              <a:gd name="connsiteY0" fmla="*/ 0 h 4516393"/>
              <a:gd name="connsiteX1" fmla="*/ 3308522 w 3308522"/>
              <a:gd name="connsiteY1" fmla="*/ 2411164 h 4516393"/>
              <a:gd name="connsiteX2" fmla="*/ 0 w 3308522"/>
              <a:gd name="connsiteY2" fmla="*/ 4516393 h 4516393"/>
              <a:gd name="connsiteX3" fmla="*/ 877330 w 3308522"/>
              <a:gd name="connsiteY3" fmla="*/ 0 h 4516393"/>
              <a:gd name="connsiteX0" fmla="*/ 877330 w 877330"/>
              <a:gd name="connsiteY0" fmla="*/ 0 h 4516393"/>
              <a:gd name="connsiteX1" fmla="*/ 123541 w 877330"/>
              <a:gd name="connsiteY1" fmla="*/ 4314667 h 4516393"/>
              <a:gd name="connsiteX2" fmla="*/ 0 w 877330"/>
              <a:gd name="connsiteY2" fmla="*/ 4516393 h 4516393"/>
              <a:gd name="connsiteX3" fmla="*/ 877330 w 877330"/>
              <a:gd name="connsiteY3" fmla="*/ 0 h 4516393"/>
              <a:gd name="connsiteX0" fmla="*/ 47491 w 123541"/>
              <a:gd name="connsiteY0" fmla="*/ 0 h 243326"/>
              <a:gd name="connsiteX1" fmla="*/ 123541 w 123541"/>
              <a:gd name="connsiteY1" fmla="*/ 41600 h 243326"/>
              <a:gd name="connsiteX2" fmla="*/ 0 w 123541"/>
              <a:gd name="connsiteY2" fmla="*/ 243326 h 243326"/>
              <a:gd name="connsiteX3" fmla="*/ 47491 w 123541"/>
              <a:gd name="connsiteY3" fmla="*/ 0 h 243326"/>
              <a:gd name="connsiteX0" fmla="*/ 32052 w 123541"/>
              <a:gd name="connsiteY0" fmla="*/ 4683 h 201727"/>
              <a:gd name="connsiteX1" fmla="*/ 123541 w 123541"/>
              <a:gd name="connsiteY1" fmla="*/ 1 h 201727"/>
              <a:gd name="connsiteX2" fmla="*/ 0 w 123541"/>
              <a:gd name="connsiteY2" fmla="*/ 201727 h 201727"/>
              <a:gd name="connsiteX3" fmla="*/ 32052 w 123541"/>
              <a:gd name="connsiteY3" fmla="*/ 4683 h 201727"/>
              <a:gd name="connsiteX0" fmla="*/ 37053 w 123541"/>
              <a:gd name="connsiteY0" fmla="*/ 0 h 230661"/>
              <a:gd name="connsiteX1" fmla="*/ 123541 w 123541"/>
              <a:gd name="connsiteY1" fmla="*/ 28935 h 230661"/>
              <a:gd name="connsiteX2" fmla="*/ 0 w 123541"/>
              <a:gd name="connsiteY2" fmla="*/ 230661 h 230661"/>
              <a:gd name="connsiteX3" fmla="*/ 37053 w 123541"/>
              <a:gd name="connsiteY3" fmla="*/ 0 h 230661"/>
              <a:gd name="connsiteX0" fmla="*/ 37053 w 176764"/>
              <a:gd name="connsiteY0" fmla="*/ 3003 h 233664"/>
              <a:gd name="connsiteX1" fmla="*/ 176764 w 176764"/>
              <a:gd name="connsiteY1" fmla="*/ 0 h 233664"/>
              <a:gd name="connsiteX2" fmla="*/ 0 w 176764"/>
              <a:gd name="connsiteY2" fmla="*/ 233664 h 233664"/>
              <a:gd name="connsiteX3" fmla="*/ 37053 w 176764"/>
              <a:gd name="connsiteY3" fmla="*/ 3003 h 233664"/>
              <a:gd name="connsiteX0" fmla="*/ 37053 w 69405"/>
              <a:gd name="connsiteY0" fmla="*/ 28825 h 259486"/>
              <a:gd name="connsiteX1" fmla="*/ 69405 w 69405"/>
              <a:gd name="connsiteY1" fmla="*/ 1 h 259486"/>
              <a:gd name="connsiteX2" fmla="*/ 0 w 69405"/>
              <a:gd name="connsiteY2" fmla="*/ 259486 h 259486"/>
              <a:gd name="connsiteX3" fmla="*/ 37053 w 69405"/>
              <a:gd name="connsiteY3" fmla="*/ 28825 h 259486"/>
              <a:gd name="connsiteX0" fmla="*/ 37053 w 124653"/>
              <a:gd name="connsiteY0" fmla="*/ 0 h 230661"/>
              <a:gd name="connsiteX1" fmla="*/ 124653 w 124653"/>
              <a:gd name="connsiteY1" fmla="*/ 21464 h 230661"/>
              <a:gd name="connsiteX2" fmla="*/ 0 w 124653"/>
              <a:gd name="connsiteY2" fmla="*/ 230661 h 230661"/>
              <a:gd name="connsiteX3" fmla="*/ 37053 w 124653"/>
              <a:gd name="connsiteY3" fmla="*/ 0 h 230661"/>
              <a:gd name="connsiteX0" fmla="*/ 25980 w 113580"/>
              <a:gd name="connsiteY0" fmla="*/ 0 h 175391"/>
              <a:gd name="connsiteX1" fmla="*/ 113580 w 113580"/>
              <a:gd name="connsiteY1" fmla="*/ 21464 h 175391"/>
              <a:gd name="connsiteX2" fmla="*/ 0 w 113580"/>
              <a:gd name="connsiteY2" fmla="*/ 175391 h 175391"/>
              <a:gd name="connsiteX3" fmla="*/ 25980 w 113580"/>
              <a:gd name="connsiteY3" fmla="*/ 0 h 175391"/>
              <a:gd name="connsiteX0" fmla="*/ 26210 w 113580"/>
              <a:gd name="connsiteY0" fmla="*/ 0 h 176939"/>
              <a:gd name="connsiteX1" fmla="*/ 113580 w 113580"/>
              <a:gd name="connsiteY1" fmla="*/ 23012 h 176939"/>
              <a:gd name="connsiteX2" fmla="*/ 0 w 113580"/>
              <a:gd name="connsiteY2" fmla="*/ 176939 h 176939"/>
              <a:gd name="connsiteX3" fmla="*/ 26210 w 113580"/>
              <a:gd name="connsiteY3" fmla="*/ 0 h 176939"/>
              <a:gd name="connsiteX0" fmla="*/ 26210 w 112437"/>
              <a:gd name="connsiteY0" fmla="*/ 0 h 176939"/>
              <a:gd name="connsiteX1" fmla="*/ 112437 w 112437"/>
              <a:gd name="connsiteY1" fmla="*/ 57003 h 176939"/>
              <a:gd name="connsiteX2" fmla="*/ 0 w 112437"/>
              <a:gd name="connsiteY2" fmla="*/ 176939 h 176939"/>
              <a:gd name="connsiteX3" fmla="*/ 26210 w 112437"/>
              <a:gd name="connsiteY3" fmla="*/ 0 h 176939"/>
              <a:gd name="connsiteX0" fmla="*/ 10136 w 112437"/>
              <a:gd name="connsiteY0" fmla="*/ 0 h 178225"/>
              <a:gd name="connsiteX1" fmla="*/ 112437 w 112437"/>
              <a:gd name="connsiteY1" fmla="*/ 58289 h 178225"/>
              <a:gd name="connsiteX2" fmla="*/ 0 w 112437"/>
              <a:gd name="connsiteY2" fmla="*/ 178225 h 178225"/>
              <a:gd name="connsiteX3" fmla="*/ 10136 w 112437"/>
              <a:gd name="connsiteY3" fmla="*/ 0 h 178225"/>
              <a:gd name="connsiteX0" fmla="*/ 0 w 102301"/>
              <a:gd name="connsiteY0" fmla="*/ 0 h 134649"/>
              <a:gd name="connsiteX1" fmla="*/ 102301 w 102301"/>
              <a:gd name="connsiteY1" fmla="*/ 58289 h 134649"/>
              <a:gd name="connsiteX2" fmla="*/ 12753 w 102301"/>
              <a:gd name="connsiteY2" fmla="*/ 134649 h 134649"/>
              <a:gd name="connsiteX3" fmla="*/ 0 w 102301"/>
              <a:gd name="connsiteY3" fmla="*/ 0 h 134649"/>
              <a:gd name="connsiteX0" fmla="*/ 8238 w 110539"/>
              <a:gd name="connsiteY0" fmla="*/ 0 h 68205"/>
              <a:gd name="connsiteX1" fmla="*/ 110539 w 110539"/>
              <a:gd name="connsiteY1" fmla="*/ 58289 h 68205"/>
              <a:gd name="connsiteX2" fmla="*/ 0 w 110539"/>
              <a:gd name="connsiteY2" fmla="*/ 68205 h 68205"/>
              <a:gd name="connsiteX3" fmla="*/ 8238 w 110539"/>
              <a:gd name="connsiteY3" fmla="*/ 0 h 68205"/>
              <a:gd name="connsiteX0" fmla="*/ 8238 w 161432"/>
              <a:gd name="connsiteY0" fmla="*/ 0 h 68205"/>
              <a:gd name="connsiteX1" fmla="*/ 161432 w 161432"/>
              <a:gd name="connsiteY1" fmla="*/ 8436 h 68205"/>
              <a:gd name="connsiteX2" fmla="*/ 0 w 161432"/>
              <a:gd name="connsiteY2" fmla="*/ 68205 h 68205"/>
              <a:gd name="connsiteX3" fmla="*/ 8238 w 161432"/>
              <a:gd name="connsiteY3" fmla="*/ 0 h 68205"/>
              <a:gd name="connsiteX0" fmla="*/ 0 w 170205"/>
              <a:gd name="connsiteY0" fmla="*/ 14187 h 59769"/>
              <a:gd name="connsiteX1" fmla="*/ 170205 w 170205"/>
              <a:gd name="connsiteY1" fmla="*/ 0 h 59769"/>
              <a:gd name="connsiteX2" fmla="*/ 8773 w 170205"/>
              <a:gd name="connsiteY2" fmla="*/ 59769 h 59769"/>
              <a:gd name="connsiteX3" fmla="*/ 0 w 170205"/>
              <a:gd name="connsiteY3" fmla="*/ 14187 h 59769"/>
              <a:gd name="connsiteX0" fmla="*/ 0 w 158005"/>
              <a:gd name="connsiteY0" fmla="*/ 75330 h 120912"/>
              <a:gd name="connsiteX1" fmla="*/ 158005 w 158005"/>
              <a:gd name="connsiteY1" fmla="*/ 0 h 120912"/>
              <a:gd name="connsiteX2" fmla="*/ 8773 w 158005"/>
              <a:gd name="connsiteY2" fmla="*/ 120912 h 120912"/>
              <a:gd name="connsiteX3" fmla="*/ 0 w 158005"/>
              <a:gd name="connsiteY3" fmla="*/ 75330 h 120912"/>
              <a:gd name="connsiteX0" fmla="*/ 0 w 158714"/>
              <a:gd name="connsiteY0" fmla="*/ 75720 h 120912"/>
              <a:gd name="connsiteX1" fmla="*/ 158714 w 158714"/>
              <a:gd name="connsiteY1" fmla="*/ 0 h 120912"/>
              <a:gd name="connsiteX2" fmla="*/ 9482 w 158714"/>
              <a:gd name="connsiteY2" fmla="*/ 120912 h 120912"/>
              <a:gd name="connsiteX3" fmla="*/ 0 w 158714"/>
              <a:gd name="connsiteY3" fmla="*/ 75720 h 120912"/>
              <a:gd name="connsiteX0" fmla="*/ 0 w 156475"/>
              <a:gd name="connsiteY0" fmla="*/ 83983 h 129175"/>
              <a:gd name="connsiteX1" fmla="*/ 156475 w 156475"/>
              <a:gd name="connsiteY1" fmla="*/ 0 h 129175"/>
              <a:gd name="connsiteX2" fmla="*/ 9482 w 156475"/>
              <a:gd name="connsiteY2" fmla="*/ 129175 h 129175"/>
              <a:gd name="connsiteX3" fmla="*/ 0 w 156475"/>
              <a:gd name="connsiteY3" fmla="*/ 83983 h 129175"/>
              <a:gd name="connsiteX0" fmla="*/ 0 w 151200"/>
              <a:gd name="connsiteY0" fmla="*/ 81639 h 129175"/>
              <a:gd name="connsiteX1" fmla="*/ 151200 w 151200"/>
              <a:gd name="connsiteY1" fmla="*/ 0 h 129175"/>
              <a:gd name="connsiteX2" fmla="*/ 4207 w 151200"/>
              <a:gd name="connsiteY2" fmla="*/ 129175 h 129175"/>
              <a:gd name="connsiteX3" fmla="*/ 0 w 151200"/>
              <a:gd name="connsiteY3" fmla="*/ 81639 h 129175"/>
              <a:gd name="connsiteX0" fmla="*/ 0 w 155205"/>
              <a:gd name="connsiteY0" fmla="*/ 84295 h 129175"/>
              <a:gd name="connsiteX1" fmla="*/ 155205 w 155205"/>
              <a:gd name="connsiteY1" fmla="*/ 0 h 129175"/>
              <a:gd name="connsiteX2" fmla="*/ 8212 w 155205"/>
              <a:gd name="connsiteY2" fmla="*/ 129175 h 129175"/>
              <a:gd name="connsiteX3" fmla="*/ 0 w 155205"/>
              <a:gd name="connsiteY3" fmla="*/ 84295 h 129175"/>
              <a:gd name="connsiteX0" fmla="*/ 0 w 155205"/>
              <a:gd name="connsiteY0" fmla="*/ 84295 h 128881"/>
              <a:gd name="connsiteX1" fmla="*/ 155205 w 155205"/>
              <a:gd name="connsiteY1" fmla="*/ 0 h 128881"/>
              <a:gd name="connsiteX2" fmla="*/ 8758 w 155205"/>
              <a:gd name="connsiteY2" fmla="*/ 128881 h 128881"/>
              <a:gd name="connsiteX3" fmla="*/ 0 w 155205"/>
              <a:gd name="connsiteY3" fmla="*/ 84295 h 128881"/>
              <a:gd name="connsiteX0" fmla="*/ 0 w 155205"/>
              <a:gd name="connsiteY0" fmla="*/ 84295 h 129331"/>
              <a:gd name="connsiteX1" fmla="*/ 155205 w 155205"/>
              <a:gd name="connsiteY1" fmla="*/ 0 h 129331"/>
              <a:gd name="connsiteX2" fmla="*/ 8847 w 155205"/>
              <a:gd name="connsiteY2" fmla="*/ 129331 h 129331"/>
              <a:gd name="connsiteX3" fmla="*/ 0 w 155205"/>
              <a:gd name="connsiteY3" fmla="*/ 84295 h 129331"/>
              <a:gd name="connsiteX0" fmla="*/ 0 w 153701"/>
              <a:gd name="connsiteY0" fmla="*/ 94948 h 129331"/>
              <a:gd name="connsiteX1" fmla="*/ 153701 w 153701"/>
              <a:gd name="connsiteY1" fmla="*/ 0 h 129331"/>
              <a:gd name="connsiteX2" fmla="*/ 7343 w 153701"/>
              <a:gd name="connsiteY2" fmla="*/ 129331 h 129331"/>
              <a:gd name="connsiteX3" fmla="*/ 0 w 153701"/>
              <a:gd name="connsiteY3" fmla="*/ 94948 h 129331"/>
              <a:gd name="connsiteX0" fmla="*/ 0 w 153963"/>
              <a:gd name="connsiteY0" fmla="*/ 92099 h 129331"/>
              <a:gd name="connsiteX1" fmla="*/ 153963 w 153963"/>
              <a:gd name="connsiteY1" fmla="*/ 0 h 129331"/>
              <a:gd name="connsiteX2" fmla="*/ 7605 w 153963"/>
              <a:gd name="connsiteY2" fmla="*/ 129331 h 129331"/>
              <a:gd name="connsiteX3" fmla="*/ 0 w 153963"/>
              <a:gd name="connsiteY3" fmla="*/ 92099 h 129331"/>
              <a:gd name="connsiteX0" fmla="*/ 0 w 155662"/>
              <a:gd name="connsiteY0" fmla="*/ 85040 h 122272"/>
              <a:gd name="connsiteX1" fmla="*/ 155662 w 155662"/>
              <a:gd name="connsiteY1" fmla="*/ 0 h 122272"/>
              <a:gd name="connsiteX2" fmla="*/ 7605 w 155662"/>
              <a:gd name="connsiteY2" fmla="*/ 122272 h 122272"/>
              <a:gd name="connsiteX3" fmla="*/ 0 w 155662"/>
              <a:gd name="connsiteY3" fmla="*/ 85040 h 122272"/>
              <a:gd name="connsiteX0" fmla="*/ 0 w 155662"/>
              <a:gd name="connsiteY0" fmla="*/ 85040 h 115966"/>
              <a:gd name="connsiteX1" fmla="*/ 155662 w 155662"/>
              <a:gd name="connsiteY1" fmla="*/ 0 h 115966"/>
              <a:gd name="connsiteX2" fmla="*/ 6357 w 155662"/>
              <a:gd name="connsiteY2" fmla="*/ 115966 h 115966"/>
              <a:gd name="connsiteX3" fmla="*/ 0 w 155662"/>
              <a:gd name="connsiteY3" fmla="*/ 85040 h 115966"/>
              <a:gd name="connsiteX0" fmla="*/ 0 w 156004"/>
              <a:gd name="connsiteY0" fmla="*/ 84277 h 115203"/>
              <a:gd name="connsiteX1" fmla="*/ 156004 w 156004"/>
              <a:gd name="connsiteY1" fmla="*/ 0 h 115203"/>
              <a:gd name="connsiteX2" fmla="*/ 6357 w 156004"/>
              <a:gd name="connsiteY2" fmla="*/ 115203 h 115203"/>
              <a:gd name="connsiteX3" fmla="*/ 0 w 156004"/>
              <a:gd name="connsiteY3" fmla="*/ 84277 h 115203"/>
              <a:gd name="connsiteX0" fmla="*/ 0 w 156004"/>
              <a:gd name="connsiteY0" fmla="*/ 84277 h 110519"/>
              <a:gd name="connsiteX1" fmla="*/ 156004 w 156004"/>
              <a:gd name="connsiteY1" fmla="*/ 0 h 110519"/>
              <a:gd name="connsiteX2" fmla="*/ 5430 w 156004"/>
              <a:gd name="connsiteY2" fmla="*/ 110519 h 110519"/>
              <a:gd name="connsiteX3" fmla="*/ 0 w 156004"/>
              <a:gd name="connsiteY3" fmla="*/ 84277 h 1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04" h="110519">
                <a:moveTo>
                  <a:pt x="0" y="84277"/>
                </a:moveTo>
                <a:lnTo>
                  <a:pt x="156004" y="0"/>
                </a:lnTo>
                <a:lnTo>
                  <a:pt x="5430" y="110519"/>
                </a:lnTo>
                <a:lnTo>
                  <a:pt x="0" y="84277"/>
                </a:lnTo>
                <a:close/>
              </a:path>
            </a:pathLst>
          </a:custGeom>
          <a:solidFill>
            <a:srgbClr val="1BA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73A13E5-C735-D630-59D9-8611691F5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437" y="4211"/>
            <a:ext cx="5638140" cy="69233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1023376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0233764 w 12192000"/>
              <a:gd name="connsiteY4" fmla="*/ 0 h 6858000"/>
              <a:gd name="connsiteX0" fmla="*/ 2624202 w 4582438"/>
              <a:gd name="connsiteY0" fmla="*/ 0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624202 w 4582438"/>
              <a:gd name="connsiteY4" fmla="*/ 0 h 6858000"/>
              <a:gd name="connsiteX0" fmla="*/ 2592887 w 4582438"/>
              <a:gd name="connsiteY0" fmla="*/ 6263 h 6858000"/>
              <a:gd name="connsiteX1" fmla="*/ 4582438 w 4582438"/>
              <a:gd name="connsiteY1" fmla="*/ 0 h 6858000"/>
              <a:gd name="connsiteX2" fmla="*/ 4582438 w 4582438"/>
              <a:gd name="connsiteY2" fmla="*/ 6858000 h 6858000"/>
              <a:gd name="connsiteX3" fmla="*/ 0 w 4582438"/>
              <a:gd name="connsiteY3" fmla="*/ 6851737 h 6858000"/>
              <a:gd name="connsiteX4" fmla="*/ 2592887 w 4582438"/>
              <a:gd name="connsiteY4" fmla="*/ 6263 h 6858000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458243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49631"/>
              <a:gd name="connsiteY0" fmla="*/ 0 h 6851737"/>
              <a:gd name="connsiteX1" fmla="*/ 5249631 w 5249631"/>
              <a:gd name="connsiteY1" fmla="*/ 9235 h 6851737"/>
              <a:gd name="connsiteX2" fmla="*/ 5218598 w 5249631"/>
              <a:gd name="connsiteY2" fmla="*/ 6851737 h 6851737"/>
              <a:gd name="connsiteX3" fmla="*/ 0 w 5249631"/>
              <a:gd name="connsiteY3" fmla="*/ 6845474 h 6851737"/>
              <a:gd name="connsiteX4" fmla="*/ 2592887 w 5249631"/>
              <a:gd name="connsiteY4" fmla="*/ 0 h 6851737"/>
              <a:gd name="connsiteX0" fmla="*/ 2592887 w 5263806"/>
              <a:gd name="connsiteY0" fmla="*/ 0 h 6863026"/>
              <a:gd name="connsiteX1" fmla="*/ 5249631 w 5263806"/>
              <a:gd name="connsiteY1" fmla="*/ 9235 h 6863026"/>
              <a:gd name="connsiteX2" fmla="*/ 5263806 w 5263806"/>
              <a:gd name="connsiteY2" fmla="*/ 6863026 h 6863026"/>
              <a:gd name="connsiteX3" fmla="*/ 0 w 5263806"/>
              <a:gd name="connsiteY3" fmla="*/ 6845474 h 6863026"/>
              <a:gd name="connsiteX4" fmla="*/ 2592887 w 5263806"/>
              <a:gd name="connsiteY4" fmla="*/ 0 h 6863026"/>
              <a:gd name="connsiteX0" fmla="*/ 2592887 w 5283537"/>
              <a:gd name="connsiteY0" fmla="*/ 0 h 6863026"/>
              <a:gd name="connsiteX1" fmla="*/ 5283537 w 5283537"/>
              <a:gd name="connsiteY1" fmla="*/ 20524 h 6863026"/>
              <a:gd name="connsiteX2" fmla="*/ 5263806 w 5283537"/>
              <a:gd name="connsiteY2" fmla="*/ 6863026 h 6863026"/>
              <a:gd name="connsiteX3" fmla="*/ 0 w 5283537"/>
              <a:gd name="connsiteY3" fmla="*/ 6845474 h 6863026"/>
              <a:gd name="connsiteX4" fmla="*/ 2592887 w 5283537"/>
              <a:gd name="connsiteY4" fmla="*/ 0 h 6863026"/>
              <a:gd name="connsiteX0" fmla="*/ 2592887 w 5272235"/>
              <a:gd name="connsiteY0" fmla="*/ 0 h 6863026"/>
              <a:gd name="connsiteX1" fmla="*/ 5272235 w 5272235"/>
              <a:gd name="connsiteY1" fmla="*/ 9235 h 6863026"/>
              <a:gd name="connsiteX2" fmla="*/ 5263806 w 5272235"/>
              <a:gd name="connsiteY2" fmla="*/ 6863026 h 6863026"/>
              <a:gd name="connsiteX3" fmla="*/ 0 w 5272235"/>
              <a:gd name="connsiteY3" fmla="*/ 6845474 h 6863026"/>
              <a:gd name="connsiteX4" fmla="*/ 2592887 w 5272235"/>
              <a:gd name="connsiteY4" fmla="*/ 0 h 6863026"/>
              <a:gd name="connsiteX0" fmla="*/ 2592887 w 5272235"/>
              <a:gd name="connsiteY0" fmla="*/ 13343 h 6876369"/>
              <a:gd name="connsiteX1" fmla="*/ 5272235 w 5272235"/>
              <a:gd name="connsiteY1" fmla="*/ 0 h 6876369"/>
              <a:gd name="connsiteX2" fmla="*/ 5263806 w 5272235"/>
              <a:gd name="connsiteY2" fmla="*/ 6876369 h 6876369"/>
              <a:gd name="connsiteX3" fmla="*/ 0 w 5272235"/>
              <a:gd name="connsiteY3" fmla="*/ 6858817 h 6876369"/>
              <a:gd name="connsiteX4" fmla="*/ 2592887 w 5272235"/>
              <a:gd name="connsiteY4" fmla="*/ 13343 h 6876369"/>
              <a:gd name="connsiteX0" fmla="*/ 2592887 w 5272235"/>
              <a:gd name="connsiteY0" fmla="*/ 2054 h 6865080"/>
              <a:gd name="connsiteX1" fmla="*/ 5272235 w 5272235"/>
              <a:gd name="connsiteY1" fmla="*/ 0 h 6865080"/>
              <a:gd name="connsiteX2" fmla="*/ 5263806 w 5272235"/>
              <a:gd name="connsiteY2" fmla="*/ 6865080 h 6865080"/>
              <a:gd name="connsiteX3" fmla="*/ 0 w 5272235"/>
              <a:gd name="connsiteY3" fmla="*/ 6847528 h 6865080"/>
              <a:gd name="connsiteX4" fmla="*/ 2592887 w 5272235"/>
              <a:gd name="connsiteY4" fmla="*/ 2054 h 6865080"/>
              <a:gd name="connsiteX0" fmla="*/ 2592887 w 5272235"/>
              <a:gd name="connsiteY0" fmla="*/ 2054 h 6888471"/>
              <a:gd name="connsiteX1" fmla="*/ 5272235 w 5272235"/>
              <a:gd name="connsiteY1" fmla="*/ 0 h 6888471"/>
              <a:gd name="connsiteX2" fmla="*/ 5263806 w 5272235"/>
              <a:gd name="connsiteY2" fmla="*/ 6865080 h 6888471"/>
              <a:gd name="connsiteX3" fmla="*/ 0 w 5272235"/>
              <a:gd name="connsiteY3" fmla="*/ 6888471 h 6888471"/>
              <a:gd name="connsiteX4" fmla="*/ 2592887 w 5272235"/>
              <a:gd name="connsiteY4" fmla="*/ 2054 h 6888471"/>
              <a:gd name="connsiteX0" fmla="*/ 2592887 w 5272235"/>
              <a:gd name="connsiteY0" fmla="*/ 2054 h 6892375"/>
              <a:gd name="connsiteX1" fmla="*/ 5272235 w 5272235"/>
              <a:gd name="connsiteY1" fmla="*/ 0 h 6892375"/>
              <a:gd name="connsiteX2" fmla="*/ 5263806 w 5272235"/>
              <a:gd name="connsiteY2" fmla="*/ 6892375 h 6892375"/>
              <a:gd name="connsiteX3" fmla="*/ 0 w 5272235"/>
              <a:gd name="connsiteY3" fmla="*/ 6888471 h 6892375"/>
              <a:gd name="connsiteX4" fmla="*/ 2592887 w 5272235"/>
              <a:gd name="connsiteY4" fmla="*/ 2054 h 6892375"/>
              <a:gd name="connsiteX0" fmla="*/ 2592887 w 5636209"/>
              <a:gd name="connsiteY0" fmla="*/ 2054 h 6923372"/>
              <a:gd name="connsiteX1" fmla="*/ 5272235 w 5636209"/>
              <a:gd name="connsiteY1" fmla="*/ 0 h 6923372"/>
              <a:gd name="connsiteX2" fmla="*/ 5636194 w 5636209"/>
              <a:gd name="connsiteY2" fmla="*/ 6923372 h 6923372"/>
              <a:gd name="connsiteX3" fmla="*/ 0 w 5636209"/>
              <a:gd name="connsiteY3" fmla="*/ 6888471 h 6923372"/>
              <a:gd name="connsiteX4" fmla="*/ 2592887 w 5636209"/>
              <a:gd name="connsiteY4" fmla="*/ 2054 h 6923372"/>
              <a:gd name="connsiteX0" fmla="*/ 2592887 w 5644623"/>
              <a:gd name="connsiteY0" fmla="*/ 2054 h 6923372"/>
              <a:gd name="connsiteX1" fmla="*/ 5644623 w 5644623"/>
              <a:gd name="connsiteY1" fmla="*/ 0 h 6923372"/>
              <a:gd name="connsiteX2" fmla="*/ 5636194 w 5644623"/>
              <a:gd name="connsiteY2" fmla="*/ 6923372 h 6923372"/>
              <a:gd name="connsiteX3" fmla="*/ 0 w 5644623"/>
              <a:gd name="connsiteY3" fmla="*/ 6888471 h 6923372"/>
              <a:gd name="connsiteX4" fmla="*/ 2592887 w 5644623"/>
              <a:gd name="connsiteY4" fmla="*/ 2054 h 69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623" h="6923372">
                <a:moveTo>
                  <a:pt x="2592887" y="2054"/>
                </a:moveTo>
                <a:lnTo>
                  <a:pt x="5644623" y="0"/>
                </a:lnTo>
                <a:cubicBezTo>
                  <a:pt x="5641813" y="2284597"/>
                  <a:pt x="5639004" y="4638775"/>
                  <a:pt x="5636194" y="6923372"/>
                </a:cubicBezTo>
                <a:lnTo>
                  <a:pt x="0" y="6888471"/>
                </a:lnTo>
                <a:lnTo>
                  <a:pt x="2592887" y="205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E3A-FA00-664E-BB48-1F14B6DE8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89904"/>
            <a:ext cx="4932404" cy="448705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4742-5BD6-F545-916C-9C81C82E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D587C7-8014-6543-BA67-FD564184E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36525"/>
            <a:ext cx="10515600" cy="905197"/>
          </a:xfrm>
        </p:spPr>
        <p:txBody>
          <a:bodyPr anchor="b">
            <a:normAutofit/>
          </a:bodyPr>
          <a:lstStyle>
            <a:lvl1pPr>
              <a:defRPr sz="3200" b="1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7BF3FA-287A-0040-B95E-B25AF65993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199" y="1067547"/>
            <a:ext cx="10515599" cy="451640"/>
          </a:xfrm>
        </p:spPr>
        <p:txBody>
          <a:bodyPr anchor="t">
            <a:noAutofit/>
          </a:bodyPr>
          <a:lstStyle>
            <a:lvl1pPr marL="0" indent="0" algn="l">
              <a:buNone/>
              <a:defRPr sz="1400" cap="none" spc="3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3449C1-18BA-A4B5-D0B6-BF10A44D6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4AA47EC-BB2B-4BF1-BFE2-ABA42B0C4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8" y="6266656"/>
            <a:ext cx="1270979" cy="2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44D7F-F2A0-2A43-80AC-BCF1E49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4404-3483-2A41-9ECE-30AC82BE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9FBAD-C1CA-F047-8989-B8589132E7D3}"/>
              </a:ext>
            </a:extLst>
          </p:cNvPr>
          <p:cNvSpPr txBox="1"/>
          <p:nvPr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313E1-E7B0-B948-A12D-C84F71E0C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0325" y="6204661"/>
            <a:ext cx="44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D092381C-C8C6-6843-BAF9-FBAB1A409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46E86-00E0-429B-8B1E-FD227F7F1EAF}"/>
              </a:ext>
            </a:extLst>
          </p:cNvPr>
          <p:cNvSpPr txBox="1"/>
          <p:nvPr userDrawn="1"/>
        </p:nvSpPr>
        <p:spPr>
          <a:xfrm rot="5400000">
            <a:off x="9904008" y="2125172"/>
            <a:ext cx="42826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5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681" r:id="rId20"/>
    <p:sldLayoutId id="2147483649" r:id="rId21"/>
    <p:sldLayoutId id="2147483660" r:id="rId22"/>
    <p:sldLayoutId id="2147483661" r:id="rId23"/>
    <p:sldLayoutId id="2147483671" r:id="rId24"/>
    <p:sldLayoutId id="2147483650" r:id="rId25"/>
    <p:sldLayoutId id="2147483677" r:id="rId26"/>
    <p:sldLayoutId id="2147483652" r:id="rId27"/>
    <p:sldLayoutId id="2147483676" r:id="rId28"/>
    <p:sldLayoutId id="2147483663" r:id="rId29"/>
    <p:sldLayoutId id="2147483664" r:id="rId30"/>
    <p:sldLayoutId id="2147483665" r:id="rId31"/>
    <p:sldLayoutId id="2147483679" r:id="rId32"/>
    <p:sldLayoutId id="2147483680" r:id="rId33"/>
    <p:sldLayoutId id="2147483678" r:id="rId34"/>
    <p:sldLayoutId id="2147483669" r:id="rId35"/>
    <p:sldLayoutId id="2147483670" r:id="rId36"/>
    <p:sldLayoutId id="2147483673" r:id="rId37"/>
    <p:sldLayoutId id="2147483675" r:id="rId38"/>
    <p:sldLayoutId id="2147483705" r:id="rId39"/>
    <p:sldLayoutId id="2147483706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AB1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leginfo.legislature.ca.gov/faces/codes_displayText.xhtml?lawCode=HSC&amp;division=109.7.&amp;title=&amp;part=&amp;chapter=&amp;article=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hs.ca.gov/wp-content/uploads/2022/11/CalHHS-CDII-DxF_Webinar-2_October-24-2022_Final_v2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79C3BA0-F566-4250-90D5-E9BEFD62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583" y="1919756"/>
            <a:ext cx="8174106" cy="1351466"/>
          </a:xfrm>
        </p:spPr>
        <p:txBody>
          <a:bodyPr>
            <a:normAutofit fontScale="90000"/>
          </a:bodyPr>
          <a:lstStyle/>
          <a:p>
            <a:r>
              <a:rPr lang="en-US" sz="4000" b="1" i="0" dirty="0">
                <a:effectLst/>
              </a:rPr>
              <a:t>California’s Data Exchange Framework and the Data Sharing Agreement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62E4B2-A432-4E40-8529-CC1440B228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317" y="4220645"/>
            <a:ext cx="4800600" cy="301845"/>
          </a:xfrm>
        </p:spPr>
        <p:txBody>
          <a:bodyPr/>
          <a:lstStyle/>
          <a:p>
            <a:r>
              <a:rPr lang="en-US" dirty="0"/>
              <a:t>August 2, 2023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A42E1C-8479-44AA-AB9E-B345A3B53C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315" y="4695451"/>
            <a:ext cx="5137981" cy="8684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Andrea Frey, Senior Counsel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San Francisco, Hooper, Lundy &amp; Bookman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afrey@hooperlundy.com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D978857-2451-42FE-8E6C-9D777F61C0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3" r="37053"/>
          <a:stretch/>
        </p:blipFill>
        <p:spPr/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EE12EC85-727F-49E1-A5E1-47D77A0AF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16" y="3499014"/>
            <a:ext cx="5931513" cy="670005"/>
          </a:xfrm>
        </p:spPr>
        <p:txBody>
          <a:bodyPr/>
          <a:lstStyle/>
          <a:p>
            <a:r>
              <a:rPr lang="en-US" sz="1800" b="1" spc="0" dirty="0"/>
              <a:t>Multi- Association </a:t>
            </a:r>
            <a:r>
              <a:rPr lang="en-US" sz="1800" b="1" spc="0" dirty="0" err="1"/>
              <a:t>DxF</a:t>
            </a:r>
            <a:r>
              <a:rPr lang="en-US" sz="1800" b="1" spc="0" dirty="0"/>
              <a:t> Education Office Hours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4F71B-9EDB-A094-10D7-420DEC13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667" y="1057413"/>
            <a:ext cx="4270512" cy="689382"/>
          </a:xfrm>
          <a:prstGeom prst="rect">
            <a:avLst/>
          </a:prstGeom>
        </p:spPr>
      </p:pic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3631323-A055-F8F9-39A6-C00FA9EABC61}"/>
              </a:ext>
            </a:extLst>
          </p:cNvPr>
          <p:cNvSpPr txBox="1">
            <a:spLocks/>
          </p:cNvSpPr>
          <p:nvPr/>
        </p:nvSpPr>
        <p:spPr>
          <a:xfrm>
            <a:off x="1005315" y="5781185"/>
            <a:ext cx="5137981" cy="868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100" b="0" kern="1200" cap="none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Robby Franceschini, Director of Policy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BluePath</a:t>
            </a:r>
            <a:r>
              <a:rPr lang="en-US" sz="1600" dirty="0"/>
              <a:t>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robby.franceschini@bluepathhealth.com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2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651E8-07CE-47A2-B232-A878E9D9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125299"/>
            <a:ext cx="10515597" cy="520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CDII is soliciting input on additional </a:t>
            </a:r>
            <a:r>
              <a:rPr lang="en-US" sz="1800" dirty="0" err="1">
                <a:latin typeface="Poppins" panose="00000500000000000000" pitchFamily="2" charset="0"/>
                <a:cs typeface="Poppins" panose="00000500000000000000" pitchFamily="2" charset="0"/>
              </a:rPr>
              <a:t>P&amp;Ps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that should be considered for development: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25" y="6204661"/>
            <a:ext cx="443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8" y="136525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DxF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P&amp;Ps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</a:t>
            </a:r>
            <a:r>
              <a:rPr lang="en-US" b="1" i="1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Reminder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8FE6C-97D7-7487-14A4-D6FA646AF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1" t="48636" r="14180" b="16408"/>
          <a:stretch/>
        </p:blipFill>
        <p:spPr>
          <a:xfrm>
            <a:off x="700307" y="1729498"/>
            <a:ext cx="10791386" cy="3719398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F0A1177-29E2-E90B-B392-F527827EA03E}"/>
              </a:ext>
            </a:extLst>
          </p:cNvPr>
          <p:cNvSpPr txBox="1">
            <a:spLocks/>
          </p:cNvSpPr>
          <p:nvPr/>
        </p:nvSpPr>
        <p:spPr>
          <a:xfrm>
            <a:off x="1099720" y="5506882"/>
            <a:ext cx="10254077" cy="451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1400" dirty="0"/>
              <a:t>Source: </a:t>
            </a:r>
            <a:r>
              <a:rPr lang="en-US" sz="1400" dirty="0" err="1"/>
              <a:t>CalHHS</a:t>
            </a:r>
            <a:r>
              <a:rPr lang="en-US" sz="1400" dirty="0"/>
              <a:t>, Joint Implementation Advisory Committee and Data Sharing Agreement Policies and Procedures Subcommittee Meeting #7, June 5, 20223</a:t>
            </a:r>
          </a:p>
        </p:txBody>
      </p:sp>
    </p:spTree>
    <p:extLst>
      <p:ext uri="{BB962C8B-B14F-4D97-AF65-F5344CB8AC3E}">
        <p14:creationId xmlns:p14="http://schemas.microsoft.com/office/powerpoint/2010/main" val="297008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12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 err="1">
                <a:latin typeface="Poppins" panose="00000500000000000000" pitchFamily="2" charset="0"/>
                <a:cs typeface="Poppins" panose="00000500000000000000" pitchFamily="2" charset="0"/>
              </a:rPr>
              <a:t>P&amp;P</a:t>
            </a:r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 – Permitted, Required and Prohibited Purposes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257AE26-9DBE-4219-9867-A2682156AE88}"/>
              </a:ext>
            </a:extLst>
          </p:cNvPr>
          <p:cNvSpPr txBox="1">
            <a:spLocks/>
          </p:cNvSpPr>
          <p:nvPr/>
        </p:nvSpPr>
        <p:spPr>
          <a:xfrm>
            <a:off x="838200" y="1354884"/>
            <a:ext cx="10515600" cy="482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>
              <a:lnSpc>
                <a:spcPct val="125000"/>
              </a:lnSpc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Purpose: </a:t>
            </a:r>
          </a:p>
          <a:p>
            <a:pPr marL="690563" lvl="1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 set forth the purposes for which Participants may, or are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required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to,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exchange Health and Social Services Information (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) and certain restrictions on the use by Participants of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obtained under the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DxF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112713" lvl="1" indent="0">
              <a:lnSpc>
                <a:spcPct val="125000"/>
              </a:lnSpc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Defined Terms: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Treatment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Payment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Health Care Operations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Public Health Activities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Social Services Activities</a:t>
            </a:r>
          </a:p>
          <a:p>
            <a:pPr marL="1201738" lvl="3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 of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375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912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 err="1">
                <a:latin typeface="Poppins" panose="00000500000000000000" pitchFamily="2" charset="0"/>
                <a:cs typeface="Poppins" panose="00000500000000000000" pitchFamily="2" charset="0"/>
              </a:rPr>
              <a:t>P&amp;P</a:t>
            </a:r>
            <a:r>
              <a:rPr lang="en-US" b="1" i="0" kern="1200" spc="-150" dirty="0">
                <a:latin typeface="Poppins" panose="00000500000000000000" pitchFamily="2" charset="0"/>
                <a:cs typeface="Poppins" panose="00000500000000000000" pitchFamily="2" charset="0"/>
              </a:rPr>
              <a:t> – Permitted, Required and Prohibited Purposes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0257AE26-9DBE-4219-9867-A2682156AE88}"/>
              </a:ext>
            </a:extLst>
          </p:cNvPr>
          <p:cNvSpPr txBox="1">
            <a:spLocks/>
          </p:cNvSpPr>
          <p:nvPr/>
        </p:nvSpPr>
        <p:spPr>
          <a:xfrm>
            <a:off x="838200" y="1354884"/>
            <a:ext cx="10515600" cy="482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>
              <a:lnSpc>
                <a:spcPct val="125000"/>
              </a:lnSpc>
              <a:buNone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Overview: </a:t>
            </a:r>
          </a:p>
          <a:p>
            <a:pPr marL="747713" lvl="1" indent="-285750">
              <a:lnSpc>
                <a:spcPct val="125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Required Purposes: </a:t>
            </a:r>
          </a:p>
          <a:p>
            <a:pPr marL="1144588" lvl="3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Participants are required to exchange and provide access to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Treatment, Payment, Health Care Operations and Public Health Activities.</a:t>
            </a:r>
          </a:p>
          <a:p>
            <a:pPr marL="747713" lvl="1" indent="-285750">
              <a:lnSpc>
                <a:spcPct val="125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Permitted and Prohibited Purposes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</a:t>
            </a:r>
          </a:p>
          <a:p>
            <a:pPr marL="1144588" lvl="3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Except for accessing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to sell data or to take any adverse action against an individual (e.g., limit access to medical services or discriminate), Participants may exchange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any other purposes.</a:t>
            </a:r>
            <a:endParaRPr lang="en-US" sz="1800" i="1" dirty="0">
              <a:solidFill>
                <a:schemeClr val="bg2">
                  <a:lumMod val="2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747713" lvl="1" indent="-285750">
              <a:lnSpc>
                <a:spcPct val="125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Fees: </a:t>
            </a:r>
          </a:p>
          <a:p>
            <a:pPr marL="1144588" lvl="3" indent="-228600">
              <a:lnSpc>
                <a:spcPct val="125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Participants are prohibited from charging fees to other Participants for any exchange of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HSSI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; provided that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QHIOs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can still charge fees to Participants who engage in data-sharing activities through the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QHIO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846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BEB-37B6-5582-B9E6-9539BA33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1331 (Wood)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F3FA-5635-7526-7381-0A567CB3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 CDII stakeholder group to find ways to incorporate data on disabilities; adopt standards related to sharing social services information</a:t>
            </a:r>
          </a:p>
          <a:p>
            <a:r>
              <a:rPr lang="en-US" dirty="0"/>
              <a:t>Add emergency medical services agencies to list of required signatories</a:t>
            </a:r>
          </a:p>
          <a:p>
            <a:r>
              <a:rPr lang="en-US" dirty="0"/>
              <a:t>Require DSA signature as condition of contracting with DHCS, CalPERS, Covered California</a:t>
            </a:r>
          </a:p>
          <a:p>
            <a:r>
              <a:rPr lang="en-US" dirty="0"/>
              <a:t>Give CDII authority to determine other signatories, investigate potential violations and report to licensing authorities, oversee dispute resolution, and submit annual report to the Legislature on compliance and consumer experiences</a:t>
            </a:r>
          </a:p>
          <a:p>
            <a:r>
              <a:rPr lang="en-US" dirty="0"/>
              <a:t>Establish </a:t>
            </a:r>
            <a:r>
              <a:rPr lang="en-US" dirty="0" err="1"/>
              <a:t>CalHHS</a:t>
            </a:r>
            <a:r>
              <a:rPr lang="en-US" dirty="0"/>
              <a:t> Data Exchange Board to approve DSA modifications, review and approve changes to </a:t>
            </a:r>
            <a:r>
              <a:rPr lang="en-US" dirty="0" err="1"/>
              <a:t>DxF</a:t>
            </a:r>
            <a:r>
              <a:rPr lang="en-US" dirty="0"/>
              <a:t> priorities and principles, and to develop a consumer outreach and education program, among other activities</a:t>
            </a:r>
          </a:p>
          <a:p>
            <a:r>
              <a:rPr lang="en-US" dirty="0"/>
              <a:t>Give CDII authority to adopt rules and regulations upon discussion by board</a:t>
            </a:r>
          </a:p>
          <a:p>
            <a:r>
              <a:rPr lang="en-US" dirty="0"/>
              <a:t>Set out QHIO criteria, including requirement to be a non-profit, connect to EHR systems of participating providers, be unaffiliated with a health care organization or EHR provider, include all participants in their service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9AEDC-A489-3B0C-EBD2-0391438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381C-C8C6-6843-BAF9-FBAB1A409082}" type="slidenum">
              <a:rPr lang="en-US" smtClean="0"/>
              <a:t>13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FE2240-BEE1-6B5C-679C-2EAB85BAAAB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i="1" dirty="0"/>
              <a:t>Statutory changes to the Data Exchange Framework</a:t>
            </a:r>
          </a:p>
        </p:txBody>
      </p:sp>
    </p:spTree>
    <p:extLst>
      <p:ext uri="{BB962C8B-B14F-4D97-AF65-F5344CB8AC3E}">
        <p14:creationId xmlns:p14="http://schemas.microsoft.com/office/powerpoint/2010/main" val="119556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E7179-0266-4752-B801-D6AC9BABF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206" y="3124678"/>
            <a:ext cx="2782594" cy="11842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Andrea Frey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Hooper, Lundy &amp; Bookman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afrey@hooperlundy.com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C06E1-C8ED-4F7D-9CB6-842AB202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92" y="2540448"/>
            <a:ext cx="1305192" cy="1955662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DA107E39-E8B9-43D0-BA1B-4F94E693A8BA}"/>
              </a:ext>
            </a:extLst>
          </p:cNvPr>
          <p:cNvSpPr txBox="1">
            <a:spLocks/>
          </p:cNvSpPr>
          <p:nvPr/>
        </p:nvSpPr>
        <p:spPr>
          <a:xfrm>
            <a:off x="4565288" y="957698"/>
            <a:ext cx="4227651" cy="905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pc="-150" dirty="0">
                <a:latin typeface="Poppins" panose="00000500000000000000" pitchFamily="2" charset="0"/>
                <a:cs typeface="Poppins" panose="00000500000000000000" pitchFamily="2" charset="0"/>
              </a:rPr>
              <a:t>Other</a:t>
            </a:r>
            <a:r>
              <a:rPr lang="en-US" sz="3600" spc="-150" dirty="0"/>
              <a:t> </a:t>
            </a:r>
            <a:r>
              <a:rPr lang="en-US" sz="3600" spc="-150" dirty="0">
                <a:latin typeface="Poppins" panose="00000500000000000000" pitchFamily="2" charset="0"/>
                <a:cs typeface="Poppins" panose="00000500000000000000" pitchFamily="2" charset="0"/>
              </a:rPr>
              <a:t>questions</a:t>
            </a:r>
            <a:r>
              <a:rPr lang="en-US" sz="3600" spc="-150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548A1-980E-F0F1-84DA-3550CA37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06" y="468690"/>
            <a:ext cx="4270512" cy="689382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512D7BBD-4D84-847B-68C6-5A373C557575}"/>
              </a:ext>
            </a:extLst>
          </p:cNvPr>
          <p:cNvSpPr txBox="1">
            <a:spLocks/>
          </p:cNvSpPr>
          <p:nvPr/>
        </p:nvSpPr>
        <p:spPr>
          <a:xfrm>
            <a:off x="5740154" y="3124678"/>
            <a:ext cx="3817206" cy="1424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100" b="0" kern="1200" cap="none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Robby Franceschini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BluePath</a:t>
            </a:r>
            <a:r>
              <a:rPr lang="en-US" sz="1600" dirty="0"/>
              <a:t> Health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robby.franceschini@bluepathhealth.com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53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ADECB63-83D7-4A89-8C02-177D35B42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6738" y="1689903"/>
            <a:ext cx="7972861" cy="4802971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DxF</a:t>
            </a:r>
            <a:r>
              <a:rPr lang="en-US" sz="3200" dirty="0"/>
              <a:t> Overview 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DxF</a:t>
            </a:r>
            <a:r>
              <a:rPr lang="en-US" sz="3200" dirty="0"/>
              <a:t> Implementation Specifics</a:t>
            </a:r>
          </a:p>
          <a:p>
            <a:pPr marL="1143000" lvl="1"/>
            <a:r>
              <a:rPr lang="en-US" sz="2800" dirty="0"/>
              <a:t>Permitted, Required and Prohibited Purposes Policy &amp; Procedure </a:t>
            </a:r>
          </a:p>
          <a:p>
            <a:pPr marL="685800"/>
            <a:r>
              <a:rPr lang="en-US" sz="2900" dirty="0"/>
              <a:t>AB 1331 Update</a:t>
            </a:r>
            <a:endParaRPr lang="en-US" sz="2800" dirty="0"/>
          </a:p>
          <a:p>
            <a:pPr marL="685800" indent="-228600">
              <a:buFont typeface="Arial" panose="020B0604020202020204" pitchFamily="34" charset="0"/>
              <a:buChar char="•"/>
            </a:pPr>
            <a:r>
              <a:rPr lang="en-US" sz="3200" dirty="0"/>
              <a:t>Questions and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25" y="6204661"/>
            <a:ext cx="443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8" y="341332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5DFC1-396B-9C4A-7748-9DA46B02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66" y="1881569"/>
            <a:ext cx="3623872" cy="36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374CA-1402-9B47-9B9B-F33501B4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97089-032B-F72F-9507-97450A63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58" y="585779"/>
            <a:ext cx="11372884" cy="5686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EC57C-B7DE-66EB-730F-90952FF65E4C}"/>
              </a:ext>
            </a:extLst>
          </p:cNvPr>
          <p:cNvSpPr txBox="1"/>
          <p:nvPr/>
        </p:nvSpPr>
        <p:spPr>
          <a:xfrm>
            <a:off x="7402674" y="6141416"/>
            <a:ext cx="60942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/>
                <a:ea typeface="Calibri"/>
                <a:cs typeface="Calibri"/>
                <a:sym typeface="Calibri"/>
              </a:rPr>
              <a:t>Source: CDII Information is Power Webinar, March 23, 2022</a:t>
            </a:r>
          </a:p>
        </p:txBody>
      </p:sp>
    </p:spTree>
    <p:extLst>
      <p:ext uri="{BB962C8B-B14F-4D97-AF65-F5344CB8AC3E}">
        <p14:creationId xmlns:p14="http://schemas.microsoft.com/office/powerpoint/2010/main" val="40635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7D00-25C3-4821-839C-92F8E6EE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About the Data Exchange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02F3-BD7E-4301-9EB0-41F7F944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95"/>
            <a:ext cx="10515600" cy="342714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Background: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Assembly Bill 133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(codified at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Health and Safety Code § 130290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) required the California Health and Human Services Agency (CalHHS), in consultation with stakeholders and local partners, to establish a Data Exchange Framework (DxF) to </a:t>
            </a: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govern and require the exchange of health information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among health care entities and government agencies in California. </a:t>
            </a:r>
          </a:p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Purpose: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the purpose of the </a:t>
            </a:r>
            <a:r>
              <a:rPr lang="en-US" sz="2000" dirty="0" err="1">
                <a:latin typeface="Poppins" panose="00000500000000000000" pitchFamily="2" charset="0"/>
                <a:cs typeface="Poppins" panose="00000500000000000000" pitchFamily="2" charset="0"/>
              </a:rPr>
              <a:t>DxF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is to promote secure electronic health data exchange among health care providers, consumers of health care and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0DAE-81D0-960C-18F1-33D1B32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C875-7E56-4726-9BF4-CFF1CEA876E8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t>4</a:t>
            </a:fld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0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7D00-25C3-4821-839C-92F8E6E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434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About the Data Exchange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C0DAE-81D0-960C-18F1-33D1B32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C875-7E56-4726-9BF4-CFF1CEA876E8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t>5</a:t>
            </a:fld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B66A4E-6973-34DB-CD3E-3C561C56DB9D}"/>
              </a:ext>
            </a:extLst>
          </p:cNvPr>
          <p:cNvGraphicFramePr/>
          <p:nvPr/>
        </p:nvGraphicFramePr>
        <p:xfrm>
          <a:off x="537029" y="1279525"/>
          <a:ext cx="11117942" cy="353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53A87AB-CDCB-9009-BA1A-8E8C3EE18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786925"/>
              </p:ext>
            </p:extLst>
          </p:nvPr>
        </p:nvGraphicFramePr>
        <p:xfrm>
          <a:off x="537029" y="4586742"/>
          <a:ext cx="11117942" cy="132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1730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2e765ba2_2_308"/>
          <p:cNvSpPr txBox="1">
            <a:spLocks noGrp="1"/>
          </p:cNvSpPr>
          <p:nvPr>
            <p:ph type="title"/>
          </p:nvPr>
        </p:nvSpPr>
        <p:spPr>
          <a:xfrm>
            <a:off x="836191" y="336800"/>
            <a:ext cx="1027152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What is the Data Sharing Agreement?  </a:t>
            </a:r>
            <a:endParaRPr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0" name="Google Shape;120;g2282e765ba2_2_308"/>
          <p:cNvSpPr txBox="1">
            <a:spLocks noGrp="1"/>
          </p:cNvSpPr>
          <p:nvPr>
            <p:ph type="sldNum" sz="quarter" idx="12"/>
          </p:nvPr>
        </p:nvSpPr>
        <p:spPr>
          <a:xfrm>
            <a:off x="5228796" y="6275070"/>
            <a:ext cx="17343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3" name="Google Shape;123;g2282e765ba2_2_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91" y="1569930"/>
            <a:ext cx="10530770" cy="461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282e765ba2_2_308"/>
          <p:cNvSpPr txBox="1"/>
          <p:nvPr/>
        </p:nvSpPr>
        <p:spPr>
          <a:xfrm>
            <a:off x="1220000" y="6182500"/>
            <a:ext cx="654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Source: CDII Information Is Power Webinar, October 24, 2022.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248" y="6176963"/>
            <a:ext cx="47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D6183-6799-1237-DB5F-792857E7EEE1}"/>
              </a:ext>
            </a:extLst>
          </p:cNvPr>
          <p:cNvSpPr txBox="1"/>
          <p:nvPr/>
        </p:nvSpPr>
        <p:spPr>
          <a:xfrm>
            <a:off x="7591528" y="6290660"/>
            <a:ext cx="5918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CDII, IAC/P&amp;P Subcommittee Meeting, June 5,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9D4FA-12E2-D7D7-E7BC-146B3E92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69" y="691219"/>
            <a:ext cx="10070631" cy="54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651E8-07CE-47A2-B232-A878E9D9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125298"/>
            <a:ext cx="10515597" cy="9051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DSA’s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P&amp;Ps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provide rules and guidance to support “on the ground implementation.” The first set of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DSA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P&amp;Ps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, released in July 2022, include: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0BC72-1CA6-47D7-9654-60C39AF74BF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1422" t="30575" r="30302" b="40690"/>
          <a:stretch/>
        </p:blipFill>
        <p:spPr>
          <a:xfrm>
            <a:off x="675126" y="1862439"/>
            <a:ext cx="10665972" cy="38702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25" y="6204661"/>
            <a:ext cx="443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8" y="136525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DxF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P&amp;Ps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</a:t>
            </a:r>
            <a:r>
              <a:rPr lang="en-US" b="1" i="1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Reminder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DD587A8-FCE6-4326-907A-7A4ABF53633E}"/>
              </a:ext>
            </a:extLst>
          </p:cNvPr>
          <p:cNvSpPr txBox="1">
            <a:spLocks/>
          </p:cNvSpPr>
          <p:nvPr/>
        </p:nvSpPr>
        <p:spPr>
          <a:xfrm>
            <a:off x="6534461" y="6269835"/>
            <a:ext cx="10515599" cy="451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1400" dirty="0"/>
              <a:t>Source: </a:t>
            </a:r>
            <a:r>
              <a:rPr lang="en-US" sz="1400" dirty="0" err="1"/>
              <a:t>CalHHS</a:t>
            </a:r>
            <a:r>
              <a:rPr lang="en-US" sz="1400" dirty="0"/>
              <a:t>, </a:t>
            </a:r>
            <a:r>
              <a:rPr lang="en-US" sz="1400" dirty="0" err="1"/>
              <a:t>DxF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Webinar</a:t>
            </a:r>
            <a:r>
              <a:rPr lang="en-US" sz="1400" dirty="0"/>
              <a:t> #2, October 24, 2022 </a:t>
            </a:r>
          </a:p>
        </p:txBody>
      </p:sp>
    </p:spTree>
    <p:extLst>
      <p:ext uri="{BB962C8B-B14F-4D97-AF65-F5344CB8AC3E}">
        <p14:creationId xmlns:p14="http://schemas.microsoft.com/office/powerpoint/2010/main" val="112678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651E8-07CE-47A2-B232-A878E9D9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388" y="1280179"/>
            <a:ext cx="10515597" cy="9051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The second set of </a:t>
            </a:r>
            <a:r>
              <a:rPr lang="en-US" sz="1800" dirty="0" err="1">
                <a:latin typeface="Poppins" panose="00000500000000000000" pitchFamily="2" charset="0"/>
                <a:cs typeface="Poppins" panose="00000500000000000000" pitchFamily="2" charset="0"/>
              </a:rPr>
              <a:t>DSA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 dirty="0" err="1">
                <a:latin typeface="Poppins" panose="00000500000000000000" pitchFamily="2" charset="0"/>
                <a:cs typeface="Poppins" panose="00000500000000000000" pitchFamily="2" charset="0"/>
              </a:rPr>
              <a:t>P&amp;Ps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, released June 2023, include: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FD995-997A-4C83-8789-A1D16B55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25" y="6204661"/>
            <a:ext cx="443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5F27E2F-9BA8-EA44-97EA-98E8CF67F8E7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7444ED0-DDC5-4475-9AF8-4C8649C2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8" y="136525"/>
            <a:ext cx="10515600" cy="905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DxF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i="0" kern="1200" spc="-15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P&amp;Ps</a:t>
            </a:r>
            <a:r>
              <a:rPr lang="en-US" b="1" i="0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</a:t>
            </a:r>
            <a:r>
              <a:rPr lang="en-US" b="1" i="1" kern="1200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Reminder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DD587A8-FCE6-4326-907A-7A4ABF53633E}"/>
              </a:ext>
            </a:extLst>
          </p:cNvPr>
          <p:cNvSpPr txBox="1">
            <a:spLocks/>
          </p:cNvSpPr>
          <p:nvPr/>
        </p:nvSpPr>
        <p:spPr>
          <a:xfrm>
            <a:off x="1099720" y="5506882"/>
            <a:ext cx="10254077" cy="451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3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47663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571500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801688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031875" indent="-2301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Seaford" panose="020B0502030303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1400" dirty="0"/>
              <a:t>Source: </a:t>
            </a:r>
            <a:r>
              <a:rPr lang="en-US" sz="1400" dirty="0" err="1"/>
              <a:t>CalHHS</a:t>
            </a:r>
            <a:r>
              <a:rPr lang="en-US" sz="1400" dirty="0"/>
              <a:t>, Joint Implementation Advisory Committee and Data Sharing Agreement Policies and Procedures Subcommittee Meeting #7, June 5, 20223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63A59A-DFC9-F1F4-F254-9D2E485BB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0" t="36503" r="13941" b="32896"/>
          <a:stretch/>
        </p:blipFill>
        <p:spPr>
          <a:xfrm>
            <a:off x="677015" y="2114071"/>
            <a:ext cx="11267206" cy="33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493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2023 Feb.">
  <a:themeElements>
    <a:clrScheme name="HLB">
      <a:dk1>
        <a:srgbClr val="201F20"/>
      </a:dk1>
      <a:lt1>
        <a:srgbClr val="FFFFFF"/>
      </a:lt1>
      <a:dk2>
        <a:srgbClr val="083458"/>
      </a:dk2>
      <a:lt2>
        <a:srgbClr val="E3E6ED"/>
      </a:lt2>
      <a:accent1>
        <a:srgbClr val="006189"/>
      </a:accent1>
      <a:accent2>
        <a:srgbClr val="1CA5A1"/>
      </a:accent2>
      <a:accent3>
        <a:srgbClr val="ED8973"/>
      </a:accent3>
      <a:accent4>
        <a:srgbClr val="6BE0CB"/>
      </a:accent4>
      <a:accent5>
        <a:srgbClr val="98A2B2"/>
      </a:accent5>
      <a:accent6>
        <a:srgbClr val="BFC7D6"/>
      </a:accent6>
      <a:hlink>
        <a:srgbClr val="ED8973"/>
      </a:hlink>
      <a:folHlink>
        <a:srgbClr val="1CA5A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5B4AD1C-0F7B-405C-A4B1-D61444FF864A}" vid="{F669F00E-9E70-476A-BA37-C9FC711860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903</Words>
  <Application>Microsoft Macintosh PowerPoint</Application>
  <PresentationFormat>Widescreen</PresentationFormat>
  <Paragraphs>94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Poppins</vt:lpstr>
      <vt:lpstr>Seaford</vt:lpstr>
      <vt:lpstr>Wingdings</vt:lpstr>
      <vt:lpstr>PowerPoint Template 2023 Feb.</vt:lpstr>
      <vt:lpstr>California’s Data Exchange Framework and the Data Sharing Agreement</vt:lpstr>
      <vt:lpstr>Agenda</vt:lpstr>
      <vt:lpstr>PowerPoint Presentation</vt:lpstr>
      <vt:lpstr>About the Data Exchange Framework</vt:lpstr>
      <vt:lpstr>About the Data Exchange Framework</vt:lpstr>
      <vt:lpstr>What is the Data Sharing Agreement?  </vt:lpstr>
      <vt:lpstr>PowerPoint Presentation</vt:lpstr>
      <vt:lpstr>The DxF P&amp;Ps - Reminder</vt:lpstr>
      <vt:lpstr>The DxF P&amp;Ps - Reminder</vt:lpstr>
      <vt:lpstr>The DxF P&amp;Ps - Reminder</vt:lpstr>
      <vt:lpstr>P&amp;P – Permitted, Required and Prohibited Purposes</vt:lpstr>
      <vt:lpstr>P&amp;P – Permitted, Required and Prohibited Purposes</vt:lpstr>
      <vt:lpstr>AB 1331 (Wood)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California’s Data Exchange Framework and the Data Sharing Agreement</dc:title>
  <cp:lastModifiedBy>Robby Franceschini</cp:lastModifiedBy>
  <cp:revision>4</cp:revision>
  <dcterms:created xsi:type="dcterms:W3CDTF">1900-01-01T00:00:00Z</dcterms:created>
  <dcterms:modified xsi:type="dcterms:W3CDTF">2023-07-27T03:22:54Z</dcterms:modified>
</cp:coreProperties>
</file>